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28"/>
  </p:notesMasterIdLst>
  <p:handoutMasterIdLst>
    <p:handoutMasterId r:id="rId29"/>
  </p:handoutMasterIdLst>
  <p:sldIdLst>
    <p:sldId id="322" r:id="rId5"/>
    <p:sldId id="317" r:id="rId6"/>
    <p:sldId id="305" r:id="rId7"/>
    <p:sldId id="306" r:id="rId8"/>
    <p:sldId id="307" r:id="rId9"/>
    <p:sldId id="324" r:id="rId10"/>
    <p:sldId id="325" r:id="rId11"/>
    <p:sldId id="326" r:id="rId12"/>
    <p:sldId id="336" r:id="rId13"/>
    <p:sldId id="328" r:id="rId14"/>
    <p:sldId id="337" r:id="rId15"/>
    <p:sldId id="338" r:id="rId16"/>
    <p:sldId id="329" r:id="rId17"/>
    <p:sldId id="330" r:id="rId18"/>
    <p:sldId id="331" r:id="rId19"/>
    <p:sldId id="332" r:id="rId20"/>
    <p:sldId id="339" r:id="rId21"/>
    <p:sldId id="340" r:id="rId22"/>
    <p:sldId id="334" r:id="rId23"/>
    <p:sldId id="333" r:id="rId24"/>
    <p:sldId id="335" r:id="rId25"/>
    <p:sldId id="308" r:id="rId26"/>
    <p:sldId id="309" r:id="rId27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322"/>
            <p14:sldId id="317"/>
            <p14:sldId id="305"/>
            <p14:sldId id="306"/>
            <p14:sldId id="307"/>
            <p14:sldId id="324"/>
            <p14:sldId id="325"/>
            <p14:sldId id="326"/>
            <p14:sldId id="336"/>
            <p14:sldId id="328"/>
            <p14:sldId id="337"/>
            <p14:sldId id="338"/>
            <p14:sldId id="329"/>
            <p14:sldId id="330"/>
            <p14:sldId id="331"/>
            <p14:sldId id="332"/>
            <p14:sldId id="339"/>
            <p14:sldId id="340"/>
            <p14:sldId id="334"/>
            <p14:sldId id="333"/>
            <p14:sldId id="335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1" autoAdjust="0"/>
    <p:restoredTop sz="94249" autoAdjust="0"/>
  </p:normalViewPr>
  <p:slideViewPr>
    <p:cSldViewPr snapToGrid="0">
      <p:cViewPr varScale="1">
        <p:scale>
          <a:sx n="104" d="100"/>
          <a:sy n="104" d="100"/>
        </p:scale>
        <p:origin x="582" y="114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Intan Farahana Kamsin" userId="a68a83a1-c576-4fe5-a4dc-145f632ee4b9" providerId="ADAL" clId="{F55833E2-D10F-4BC9-873C-493EE2E72962}"/>
    <pc:docChg chg="custSel addSld delSld modSld modMainMaster modSection">
      <pc:chgData name="Dr. Intan Farahana Kamsin" userId="a68a83a1-c576-4fe5-a4dc-145f632ee4b9" providerId="ADAL" clId="{F55833E2-D10F-4BC9-873C-493EE2E72962}" dt="2023-04-06T01:43:34.493" v="356" actId="14100"/>
      <pc:docMkLst>
        <pc:docMk/>
      </pc:docMkLst>
      <pc:sldChg chg="modSp">
        <pc:chgData name="Dr. Intan Farahana Kamsin" userId="a68a83a1-c576-4fe5-a4dc-145f632ee4b9" providerId="ADAL" clId="{F55833E2-D10F-4BC9-873C-493EE2E72962}" dt="2023-03-29T08:27:14.085" v="27"/>
        <pc:sldMkLst>
          <pc:docMk/>
          <pc:sldMk cId="1222172671" sldId="305"/>
        </pc:sldMkLst>
        <pc:spChg chg="mod">
          <ac:chgData name="Dr. Intan Farahana Kamsin" userId="a68a83a1-c576-4fe5-a4dc-145f632ee4b9" providerId="ADAL" clId="{F55833E2-D10F-4BC9-873C-493EE2E72962}" dt="2023-03-29T08:27:14.085" v="27"/>
          <ac:spMkLst>
            <pc:docMk/>
            <pc:sldMk cId="1222172671" sldId="305"/>
            <ac:spMk id="5" creationId="{7804106F-FA64-286A-04FC-353B30B818C8}"/>
          </ac:spMkLst>
        </pc:spChg>
      </pc:sldChg>
      <pc:sldChg chg="modSp">
        <pc:chgData name="Dr. Intan Farahana Kamsin" userId="a68a83a1-c576-4fe5-a4dc-145f632ee4b9" providerId="ADAL" clId="{F55833E2-D10F-4BC9-873C-493EE2E72962}" dt="2023-03-29T08:27:59.841" v="95" actId="20577"/>
        <pc:sldMkLst>
          <pc:docMk/>
          <pc:sldMk cId="1147692581" sldId="306"/>
        </pc:sldMkLst>
        <pc:spChg chg="mod">
          <ac:chgData name="Dr. Intan Farahana Kamsin" userId="a68a83a1-c576-4fe5-a4dc-145f632ee4b9" providerId="ADAL" clId="{F55833E2-D10F-4BC9-873C-493EE2E72962}" dt="2023-03-29T08:27:59.841" v="95" actId="20577"/>
          <ac:spMkLst>
            <pc:docMk/>
            <pc:sldMk cId="1147692581" sldId="306"/>
            <ac:spMk id="9" creationId="{9D496500-6EFF-D6A4-A019-E1438C03575B}"/>
          </ac:spMkLst>
        </pc:spChg>
      </pc:sldChg>
      <pc:sldChg chg="modSp">
        <pc:chgData name="Dr. Intan Farahana Kamsin" userId="a68a83a1-c576-4fe5-a4dc-145f632ee4b9" providerId="ADAL" clId="{F55833E2-D10F-4BC9-873C-493EE2E72962}" dt="2023-03-29T08:28:25.443" v="112" actId="313"/>
        <pc:sldMkLst>
          <pc:docMk/>
          <pc:sldMk cId="2453307536" sldId="307"/>
        </pc:sldMkLst>
        <pc:spChg chg="mod">
          <ac:chgData name="Dr. Intan Farahana Kamsin" userId="a68a83a1-c576-4fe5-a4dc-145f632ee4b9" providerId="ADAL" clId="{F55833E2-D10F-4BC9-873C-493EE2E72962}" dt="2023-03-29T08:28:25.443" v="112" actId="313"/>
          <ac:spMkLst>
            <pc:docMk/>
            <pc:sldMk cId="2453307536" sldId="307"/>
            <ac:spMk id="8" creationId="{583C1208-BAFB-1268-112E-6D99EC02745F}"/>
          </ac:spMkLst>
        </pc:spChg>
        <pc:spChg chg="mod">
          <ac:chgData name="Dr. Intan Farahana Kamsin" userId="a68a83a1-c576-4fe5-a4dc-145f632ee4b9" providerId="ADAL" clId="{F55833E2-D10F-4BC9-873C-493EE2E72962}" dt="2023-03-29T08:28:14.097" v="96"/>
          <ac:spMkLst>
            <pc:docMk/>
            <pc:sldMk cId="2453307536" sldId="307"/>
            <ac:spMk id="9" creationId="{4F46ADD2-A4A0-3DF0-4B93-449F3F2B127C}"/>
          </ac:spMkLst>
        </pc:spChg>
      </pc:sldChg>
      <pc:sldChg chg="modSp">
        <pc:chgData name="Dr. Intan Farahana Kamsin" userId="a68a83a1-c576-4fe5-a4dc-145f632ee4b9" providerId="ADAL" clId="{F55833E2-D10F-4BC9-873C-493EE2E72962}" dt="2023-03-29T08:34:34.833" v="322"/>
        <pc:sldMkLst>
          <pc:docMk/>
          <pc:sldMk cId="3726883340" sldId="308"/>
        </pc:sldMkLst>
        <pc:spChg chg="mod">
          <ac:chgData name="Dr. Intan Farahana Kamsin" userId="a68a83a1-c576-4fe5-a4dc-145f632ee4b9" providerId="ADAL" clId="{F55833E2-D10F-4BC9-873C-493EE2E72962}" dt="2023-03-29T08:34:34.833" v="322"/>
          <ac:spMkLst>
            <pc:docMk/>
            <pc:sldMk cId="3726883340" sldId="308"/>
            <ac:spMk id="7" creationId="{FAA6C378-81A2-21FE-E841-79AA8F096169}"/>
          </ac:spMkLst>
        </pc:spChg>
      </pc:sldChg>
      <pc:sldChg chg="modSp">
        <pc:chgData name="Dr. Intan Farahana Kamsin" userId="a68a83a1-c576-4fe5-a4dc-145f632ee4b9" providerId="ADAL" clId="{F55833E2-D10F-4BC9-873C-493EE2E72962}" dt="2023-03-29T08:34:49.361" v="353" actId="20577"/>
        <pc:sldMkLst>
          <pc:docMk/>
          <pc:sldMk cId="2877144264" sldId="309"/>
        </pc:sldMkLst>
        <pc:spChg chg="mod">
          <ac:chgData name="Dr. Intan Farahana Kamsin" userId="a68a83a1-c576-4fe5-a4dc-145f632ee4b9" providerId="ADAL" clId="{F55833E2-D10F-4BC9-873C-493EE2E72962}" dt="2023-03-29T08:34:49.361" v="353" actId="20577"/>
          <ac:spMkLst>
            <pc:docMk/>
            <pc:sldMk cId="2877144264" sldId="309"/>
            <ac:spMk id="5" creationId="{A0F3B508-3D46-FC75-41AD-4C32E26EE47A}"/>
          </ac:spMkLst>
        </pc:spChg>
      </pc:sldChg>
      <pc:sldChg chg="modSp">
        <pc:chgData name="Dr. Intan Farahana Kamsin" userId="a68a83a1-c576-4fe5-a4dc-145f632ee4b9" providerId="ADAL" clId="{F55833E2-D10F-4BC9-873C-493EE2E72962}" dt="2023-03-29T08:27:05.994" v="26"/>
        <pc:sldMkLst>
          <pc:docMk/>
          <pc:sldMk cId="3591373730" sldId="317"/>
        </pc:sldMkLst>
        <pc:spChg chg="mod">
          <ac:chgData name="Dr. Intan Farahana Kamsin" userId="a68a83a1-c576-4fe5-a4dc-145f632ee4b9" providerId="ADAL" clId="{F55833E2-D10F-4BC9-873C-493EE2E72962}" dt="2023-03-29T08:27:05.994" v="26"/>
          <ac:spMkLst>
            <pc:docMk/>
            <pc:sldMk cId="3591373730" sldId="317"/>
            <ac:spMk id="4" creationId="{3455BEAC-0823-2B3E-9D1B-4A6DA5417C39}"/>
          </ac:spMkLst>
        </pc:spChg>
      </pc:sldChg>
      <pc:sldChg chg="modSp">
        <pc:chgData name="Dr. Intan Farahana Kamsin" userId="a68a83a1-c576-4fe5-a4dc-145f632ee4b9" providerId="ADAL" clId="{F55833E2-D10F-4BC9-873C-493EE2E72962}" dt="2023-03-29T08:23:23.430" v="12" actId="20577"/>
        <pc:sldMkLst>
          <pc:docMk/>
          <pc:sldMk cId="66905897" sldId="322"/>
        </pc:sldMkLst>
        <pc:spChg chg="mod">
          <ac:chgData name="Dr. Intan Farahana Kamsin" userId="a68a83a1-c576-4fe5-a4dc-145f632ee4b9" providerId="ADAL" clId="{F55833E2-D10F-4BC9-873C-493EE2E72962}" dt="2023-03-29T08:23:23.430" v="12" actId="20577"/>
          <ac:spMkLst>
            <pc:docMk/>
            <pc:sldMk cId="66905897" sldId="322"/>
            <ac:spMk id="5" creationId="{E5A64D6D-4F7B-C4E6-3DF0-51112DC6C859}"/>
          </ac:spMkLst>
        </pc:spChg>
      </pc:sldChg>
      <pc:sldChg chg="addSp delSp modSp">
        <pc:chgData name="Dr. Intan Farahana Kamsin" userId="a68a83a1-c576-4fe5-a4dc-145f632ee4b9" providerId="ADAL" clId="{F55833E2-D10F-4BC9-873C-493EE2E72962}" dt="2023-03-29T08:29:05.526" v="132" actId="1076"/>
        <pc:sldMkLst>
          <pc:docMk/>
          <pc:sldMk cId="1829518855" sldId="324"/>
        </pc:sldMkLst>
        <pc:spChg chg="add del mod">
          <ac:chgData name="Dr. Intan Farahana Kamsin" userId="a68a83a1-c576-4fe5-a4dc-145f632ee4b9" providerId="ADAL" clId="{F55833E2-D10F-4BC9-873C-493EE2E72962}" dt="2023-03-29T08:29:00.636" v="129" actId="478"/>
          <ac:spMkLst>
            <pc:docMk/>
            <pc:sldMk cId="1829518855" sldId="324"/>
            <ac:spMk id="3" creationId="{5A05F5F8-C2F4-4CFE-93CA-4B33B7D2F0CD}"/>
          </ac:spMkLst>
        </pc:spChg>
        <pc:spChg chg="del">
          <ac:chgData name="Dr. Intan Farahana Kamsin" userId="a68a83a1-c576-4fe5-a4dc-145f632ee4b9" providerId="ADAL" clId="{F55833E2-D10F-4BC9-873C-493EE2E72962}" dt="2023-03-29T08:28:57.483" v="128" actId="478"/>
          <ac:spMkLst>
            <pc:docMk/>
            <pc:sldMk cId="1829518855" sldId="324"/>
            <ac:spMk id="4" creationId="{CF6B831F-F6B7-49C4-B6CC-DF0C6B926E58}"/>
          </ac:spMkLst>
        </pc:spChg>
        <pc:spChg chg="mod">
          <ac:chgData name="Dr. Intan Farahana Kamsin" userId="a68a83a1-c576-4fe5-a4dc-145f632ee4b9" providerId="ADAL" clId="{F55833E2-D10F-4BC9-873C-493EE2E72962}" dt="2023-03-29T08:28:46.993" v="127" actId="20577"/>
          <ac:spMkLst>
            <pc:docMk/>
            <pc:sldMk cId="1829518855" sldId="324"/>
            <ac:spMk id="8" creationId="{583C1208-BAFB-1268-112E-6D99EC02745F}"/>
          </ac:spMkLst>
        </pc:spChg>
        <pc:picChg chg="add mod">
          <ac:chgData name="Dr. Intan Farahana Kamsin" userId="a68a83a1-c576-4fe5-a4dc-145f632ee4b9" providerId="ADAL" clId="{F55833E2-D10F-4BC9-873C-493EE2E72962}" dt="2023-03-29T08:29:05.526" v="132" actId="1076"/>
          <ac:picMkLst>
            <pc:docMk/>
            <pc:sldMk cId="1829518855" sldId="324"/>
            <ac:picMk id="5" creationId="{88DE8D85-6217-4752-801B-01577424CE8A}"/>
          </ac:picMkLst>
        </pc:picChg>
      </pc:sldChg>
      <pc:sldChg chg="modSp">
        <pc:chgData name="Dr. Intan Farahana Kamsin" userId="a68a83a1-c576-4fe5-a4dc-145f632ee4b9" providerId="ADAL" clId="{F55833E2-D10F-4BC9-873C-493EE2E72962}" dt="2023-03-29T08:29:23.995" v="154" actId="20577"/>
        <pc:sldMkLst>
          <pc:docMk/>
          <pc:sldMk cId="1445768490" sldId="325"/>
        </pc:sldMkLst>
        <pc:spChg chg="mod">
          <ac:chgData name="Dr. Intan Farahana Kamsin" userId="a68a83a1-c576-4fe5-a4dc-145f632ee4b9" providerId="ADAL" clId="{F55833E2-D10F-4BC9-873C-493EE2E72962}" dt="2023-03-29T08:29:15.327" v="133"/>
          <ac:spMkLst>
            <pc:docMk/>
            <pc:sldMk cId="1445768490" sldId="325"/>
            <ac:spMk id="4" creationId="{B302286B-4CC1-49BD-9C65-FCF066762B6B}"/>
          </ac:spMkLst>
        </pc:spChg>
        <pc:spChg chg="mod">
          <ac:chgData name="Dr. Intan Farahana Kamsin" userId="a68a83a1-c576-4fe5-a4dc-145f632ee4b9" providerId="ADAL" clId="{F55833E2-D10F-4BC9-873C-493EE2E72962}" dt="2023-03-29T08:29:23.995" v="154" actId="20577"/>
          <ac:spMkLst>
            <pc:docMk/>
            <pc:sldMk cId="1445768490" sldId="325"/>
            <ac:spMk id="8" creationId="{583C1208-BAFB-1268-112E-6D99EC02745F}"/>
          </ac:spMkLst>
        </pc:spChg>
      </pc:sldChg>
      <pc:sldChg chg="modSp">
        <pc:chgData name="Dr. Intan Farahana Kamsin" userId="a68a83a1-c576-4fe5-a4dc-145f632ee4b9" providerId="ADAL" clId="{F55833E2-D10F-4BC9-873C-493EE2E72962}" dt="2023-03-29T08:29:43.733" v="172" actId="20577"/>
        <pc:sldMkLst>
          <pc:docMk/>
          <pc:sldMk cId="3106291175" sldId="326"/>
        </pc:sldMkLst>
        <pc:spChg chg="mod">
          <ac:chgData name="Dr. Intan Farahana Kamsin" userId="a68a83a1-c576-4fe5-a4dc-145f632ee4b9" providerId="ADAL" clId="{F55833E2-D10F-4BC9-873C-493EE2E72962}" dt="2023-03-29T08:29:37.931" v="155"/>
          <ac:spMkLst>
            <pc:docMk/>
            <pc:sldMk cId="3106291175" sldId="326"/>
            <ac:spMk id="4" creationId="{B302286B-4CC1-49BD-9C65-FCF066762B6B}"/>
          </ac:spMkLst>
        </pc:spChg>
        <pc:spChg chg="mod">
          <ac:chgData name="Dr. Intan Farahana Kamsin" userId="a68a83a1-c576-4fe5-a4dc-145f632ee4b9" providerId="ADAL" clId="{F55833E2-D10F-4BC9-873C-493EE2E72962}" dt="2023-03-29T08:29:43.733" v="172" actId="20577"/>
          <ac:spMkLst>
            <pc:docMk/>
            <pc:sldMk cId="3106291175" sldId="326"/>
            <ac:spMk id="8" creationId="{583C1208-BAFB-1268-112E-6D99EC02745F}"/>
          </ac:spMkLst>
        </pc:spChg>
      </pc:sldChg>
      <pc:sldChg chg="modSp">
        <pc:chgData name="Dr. Intan Farahana Kamsin" userId="a68a83a1-c576-4fe5-a4dc-145f632ee4b9" providerId="ADAL" clId="{F55833E2-D10F-4BC9-873C-493EE2E72962}" dt="2023-03-29T08:31:31.340" v="194" actId="20577"/>
        <pc:sldMkLst>
          <pc:docMk/>
          <pc:sldMk cId="2915371883" sldId="328"/>
        </pc:sldMkLst>
        <pc:spChg chg="mod">
          <ac:chgData name="Dr. Intan Farahana Kamsin" userId="a68a83a1-c576-4fe5-a4dc-145f632ee4b9" providerId="ADAL" clId="{F55833E2-D10F-4BC9-873C-493EE2E72962}" dt="2023-03-29T08:31:25.856" v="182"/>
          <ac:spMkLst>
            <pc:docMk/>
            <pc:sldMk cId="2915371883" sldId="328"/>
            <ac:spMk id="4" creationId="{B302286B-4CC1-49BD-9C65-FCF066762B6B}"/>
          </ac:spMkLst>
        </pc:spChg>
        <pc:spChg chg="mod">
          <ac:chgData name="Dr. Intan Farahana Kamsin" userId="a68a83a1-c576-4fe5-a4dc-145f632ee4b9" providerId="ADAL" clId="{F55833E2-D10F-4BC9-873C-493EE2E72962}" dt="2023-03-29T08:31:31.340" v="194" actId="20577"/>
          <ac:spMkLst>
            <pc:docMk/>
            <pc:sldMk cId="2915371883" sldId="328"/>
            <ac:spMk id="8" creationId="{583C1208-BAFB-1268-112E-6D99EC02745F}"/>
          </ac:spMkLst>
        </pc:spChg>
      </pc:sldChg>
      <pc:sldChg chg="modSp">
        <pc:chgData name="Dr. Intan Farahana Kamsin" userId="a68a83a1-c576-4fe5-a4dc-145f632ee4b9" providerId="ADAL" clId="{F55833E2-D10F-4BC9-873C-493EE2E72962}" dt="2023-03-29T08:32:28.070" v="220" actId="20577"/>
        <pc:sldMkLst>
          <pc:docMk/>
          <pc:sldMk cId="2350831251" sldId="329"/>
        </pc:sldMkLst>
        <pc:spChg chg="mod">
          <ac:chgData name="Dr. Intan Farahana Kamsin" userId="a68a83a1-c576-4fe5-a4dc-145f632ee4b9" providerId="ADAL" clId="{F55833E2-D10F-4BC9-873C-493EE2E72962}" dt="2023-03-29T08:32:20.433" v="203"/>
          <ac:spMkLst>
            <pc:docMk/>
            <pc:sldMk cId="2350831251" sldId="329"/>
            <ac:spMk id="3" creationId="{574DAC29-73F0-4880-8A00-C4C1DD53699A}"/>
          </ac:spMkLst>
        </pc:spChg>
        <pc:spChg chg="mod">
          <ac:chgData name="Dr. Intan Farahana Kamsin" userId="a68a83a1-c576-4fe5-a4dc-145f632ee4b9" providerId="ADAL" clId="{F55833E2-D10F-4BC9-873C-493EE2E72962}" dt="2023-03-29T08:32:28.070" v="220" actId="20577"/>
          <ac:spMkLst>
            <pc:docMk/>
            <pc:sldMk cId="2350831251" sldId="329"/>
            <ac:spMk id="8" creationId="{583C1208-BAFB-1268-112E-6D99EC02745F}"/>
          </ac:spMkLst>
        </pc:spChg>
      </pc:sldChg>
      <pc:sldChg chg="modSp">
        <pc:chgData name="Dr. Intan Farahana Kamsin" userId="a68a83a1-c576-4fe5-a4dc-145f632ee4b9" providerId="ADAL" clId="{F55833E2-D10F-4BC9-873C-493EE2E72962}" dt="2023-03-29T08:32:41.196" v="237" actId="20577"/>
        <pc:sldMkLst>
          <pc:docMk/>
          <pc:sldMk cId="2151461195" sldId="330"/>
        </pc:sldMkLst>
        <pc:spChg chg="mod">
          <ac:chgData name="Dr. Intan Farahana Kamsin" userId="a68a83a1-c576-4fe5-a4dc-145f632ee4b9" providerId="ADAL" clId="{F55833E2-D10F-4BC9-873C-493EE2E72962}" dt="2023-03-29T08:32:36.163" v="221"/>
          <ac:spMkLst>
            <pc:docMk/>
            <pc:sldMk cId="2151461195" sldId="330"/>
            <ac:spMk id="3" creationId="{574DAC29-73F0-4880-8A00-C4C1DD53699A}"/>
          </ac:spMkLst>
        </pc:spChg>
        <pc:spChg chg="mod">
          <ac:chgData name="Dr. Intan Farahana Kamsin" userId="a68a83a1-c576-4fe5-a4dc-145f632ee4b9" providerId="ADAL" clId="{F55833E2-D10F-4BC9-873C-493EE2E72962}" dt="2023-03-29T08:32:41.196" v="237" actId="20577"/>
          <ac:spMkLst>
            <pc:docMk/>
            <pc:sldMk cId="2151461195" sldId="330"/>
            <ac:spMk id="8" creationId="{583C1208-BAFB-1268-112E-6D99EC02745F}"/>
          </ac:spMkLst>
        </pc:spChg>
      </pc:sldChg>
      <pc:sldChg chg="modSp">
        <pc:chgData name="Dr. Intan Farahana Kamsin" userId="a68a83a1-c576-4fe5-a4dc-145f632ee4b9" providerId="ADAL" clId="{F55833E2-D10F-4BC9-873C-493EE2E72962}" dt="2023-03-29T08:32:53.844" v="259" actId="20577"/>
        <pc:sldMkLst>
          <pc:docMk/>
          <pc:sldMk cId="3233217211" sldId="331"/>
        </pc:sldMkLst>
        <pc:spChg chg="mod">
          <ac:chgData name="Dr. Intan Farahana Kamsin" userId="a68a83a1-c576-4fe5-a4dc-145f632ee4b9" providerId="ADAL" clId="{F55833E2-D10F-4BC9-873C-493EE2E72962}" dt="2023-03-29T08:32:47.510" v="238"/>
          <ac:spMkLst>
            <pc:docMk/>
            <pc:sldMk cId="3233217211" sldId="331"/>
            <ac:spMk id="3" creationId="{574DAC29-73F0-4880-8A00-C4C1DD53699A}"/>
          </ac:spMkLst>
        </pc:spChg>
        <pc:spChg chg="mod">
          <ac:chgData name="Dr. Intan Farahana Kamsin" userId="a68a83a1-c576-4fe5-a4dc-145f632ee4b9" providerId="ADAL" clId="{F55833E2-D10F-4BC9-873C-493EE2E72962}" dt="2023-03-29T08:32:53.844" v="259" actId="20577"/>
          <ac:spMkLst>
            <pc:docMk/>
            <pc:sldMk cId="3233217211" sldId="331"/>
            <ac:spMk id="8" creationId="{583C1208-BAFB-1268-112E-6D99EC02745F}"/>
          </ac:spMkLst>
        </pc:spChg>
      </pc:sldChg>
      <pc:sldChg chg="modSp">
        <pc:chgData name="Dr. Intan Farahana Kamsin" userId="a68a83a1-c576-4fe5-a4dc-145f632ee4b9" providerId="ADAL" clId="{F55833E2-D10F-4BC9-873C-493EE2E72962}" dt="2023-03-29T08:33:08.300" v="278" actId="20577"/>
        <pc:sldMkLst>
          <pc:docMk/>
          <pc:sldMk cId="3907437847" sldId="332"/>
        </pc:sldMkLst>
        <pc:spChg chg="mod">
          <ac:chgData name="Dr. Intan Farahana Kamsin" userId="a68a83a1-c576-4fe5-a4dc-145f632ee4b9" providerId="ADAL" clId="{F55833E2-D10F-4BC9-873C-493EE2E72962}" dt="2023-03-29T08:33:02.238" v="260"/>
          <ac:spMkLst>
            <pc:docMk/>
            <pc:sldMk cId="3907437847" sldId="332"/>
            <ac:spMk id="3" creationId="{574DAC29-73F0-4880-8A00-C4C1DD53699A}"/>
          </ac:spMkLst>
        </pc:spChg>
        <pc:spChg chg="mod">
          <ac:chgData name="Dr. Intan Farahana Kamsin" userId="a68a83a1-c576-4fe5-a4dc-145f632ee4b9" providerId="ADAL" clId="{F55833E2-D10F-4BC9-873C-493EE2E72962}" dt="2023-03-29T08:33:08.300" v="278" actId="20577"/>
          <ac:spMkLst>
            <pc:docMk/>
            <pc:sldMk cId="3907437847" sldId="332"/>
            <ac:spMk id="8" creationId="{583C1208-BAFB-1268-112E-6D99EC02745F}"/>
          </ac:spMkLst>
        </pc:spChg>
      </pc:sldChg>
      <pc:sldChg chg="modSp">
        <pc:chgData name="Dr. Intan Farahana Kamsin" userId="a68a83a1-c576-4fe5-a4dc-145f632ee4b9" providerId="ADAL" clId="{F55833E2-D10F-4BC9-873C-493EE2E72962}" dt="2023-03-29T08:34:08.808" v="318" actId="313"/>
        <pc:sldMkLst>
          <pc:docMk/>
          <pc:sldMk cId="3664175932" sldId="333"/>
        </pc:sldMkLst>
        <pc:spChg chg="mod">
          <ac:chgData name="Dr. Intan Farahana Kamsin" userId="a68a83a1-c576-4fe5-a4dc-145f632ee4b9" providerId="ADAL" clId="{F55833E2-D10F-4BC9-873C-493EE2E72962}" dt="2023-03-29T08:33:56.262" v="303"/>
          <ac:spMkLst>
            <pc:docMk/>
            <pc:sldMk cId="3664175932" sldId="333"/>
            <ac:spMk id="3" creationId="{574DAC29-73F0-4880-8A00-C4C1DD53699A}"/>
          </ac:spMkLst>
        </pc:spChg>
        <pc:spChg chg="mod">
          <ac:chgData name="Dr. Intan Farahana Kamsin" userId="a68a83a1-c576-4fe5-a4dc-145f632ee4b9" providerId="ADAL" clId="{F55833E2-D10F-4BC9-873C-493EE2E72962}" dt="2023-03-29T08:34:08.808" v="318" actId="313"/>
          <ac:spMkLst>
            <pc:docMk/>
            <pc:sldMk cId="3664175932" sldId="333"/>
            <ac:spMk id="8" creationId="{583C1208-BAFB-1268-112E-6D99EC02745F}"/>
          </ac:spMkLst>
        </pc:spChg>
      </pc:sldChg>
      <pc:sldChg chg="modSp">
        <pc:chgData name="Dr. Intan Farahana Kamsin" userId="a68a83a1-c576-4fe5-a4dc-145f632ee4b9" providerId="ADAL" clId="{F55833E2-D10F-4BC9-873C-493EE2E72962}" dt="2023-03-29T08:33:47.146" v="302" actId="20577"/>
        <pc:sldMkLst>
          <pc:docMk/>
          <pc:sldMk cId="3013058042" sldId="334"/>
        </pc:sldMkLst>
        <pc:spChg chg="mod">
          <ac:chgData name="Dr. Intan Farahana Kamsin" userId="a68a83a1-c576-4fe5-a4dc-145f632ee4b9" providerId="ADAL" clId="{F55833E2-D10F-4BC9-873C-493EE2E72962}" dt="2023-03-29T08:33:39.589" v="287"/>
          <ac:spMkLst>
            <pc:docMk/>
            <pc:sldMk cId="3013058042" sldId="334"/>
            <ac:spMk id="3" creationId="{574DAC29-73F0-4880-8A00-C4C1DD53699A}"/>
          </ac:spMkLst>
        </pc:spChg>
        <pc:spChg chg="mod">
          <ac:chgData name="Dr. Intan Farahana Kamsin" userId="a68a83a1-c576-4fe5-a4dc-145f632ee4b9" providerId="ADAL" clId="{F55833E2-D10F-4BC9-873C-493EE2E72962}" dt="2023-03-29T08:33:47.146" v="302" actId="20577"/>
          <ac:spMkLst>
            <pc:docMk/>
            <pc:sldMk cId="3013058042" sldId="334"/>
            <ac:spMk id="8" creationId="{583C1208-BAFB-1268-112E-6D99EC02745F}"/>
          </ac:spMkLst>
        </pc:spChg>
      </pc:sldChg>
      <pc:sldChg chg="addSp delSp modSp">
        <pc:chgData name="Dr. Intan Farahana Kamsin" userId="a68a83a1-c576-4fe5-a4dc-145f632ee4b9" providerId="ADAL" clId="{F55833E2-D10F-4BC9-873C-493EE2E72962}" dt="2023-03-29T08:34:23.460" v="321" actId="478"/>
        <pc:sldMkLst>
          <pc:docMk/>
          <pc:sldMk cId="1567648641" sldId="335"/>
        </pc:sldMkLst>
        <pc:spChg chg="mod">
          <ac:chgData name="Dr. Intan Farahana Kamsin" userId="a68a83a1-c576-4fe5-a4dc-145f632ee4b9" providerId="ADAL" clId="{F55833E2-D10F-4BC9-873C-493EE2E72962}" dt="2023-03-29T08:34:18.839" v="319"/>
          <ac:spMkLst>
            <pc:docMk/>
            <pc:sldMk cId="1567648641" sldId="335"/>
            <ac:spMk id="3" creationId="{574DAC29-73F0-4880-8A00-C4C1DD53699A}"/>
          </ac:spMkLst>
        </pc:spChg>
        <pc:spChg chg="add del mod">
          <ac:chgData name="Dr. Intan Farahana Kamsin" userId="a68a83a1-c576-4fe5-a4dc-145f632ee4b9" providerId="ADAL" clId="{F55833E2-D10F-4BC9-873C-493EE2E72962}" dt="2023-03-29T08:34:23.460" v="321" actId="478"/>
          <ac:spMkLst>
            <pc:docMk/>
            <pc:sldMk cId="1567648641" sldId="335"/>
            <ac:spMk id="4" creationId="{AC46DD96-ABA1-4A51-9635-BFDFF3269A2B}"/>
          </ac:spMkLst>
        </pc:spChg>
        <pc:spChg chg="del">
          <ac:chgData name="Dr. Intan Farahana Kamsin" userId="a68a83a1-c576-4fe5-a4dc-145f632ee4b9" providerId="ADAL" clId="{F55833E2-D10F-4BC9-873C-493EE2E72962}" dt="2023-03-29T08:34:21.408" v="320" actId="478"/>
          <ac:spMkLst>
            <pc:docMk/>
            <pc:sldMk cId="1567648641" sldId="335"/>
            <ac:spMk id="8" creationId="{583C1208-BAFB-1268-112E-6D99EC02745F}"/>
          </ac:spMkLst>
        </pc:spChg>
      </pc:sldChg>
      <pc:sldChg chg="addSp delSp modSp add">
        <pc:chgData name="Dr. Intan Farahana Kamsin" userId="a68a83a1-c576-4fe5-a4dc-145f632ee4b9" providerId="ADAL" clId="{F55833E2-D10F-4BC9-873C-493EE2E72962}" dt="2023-03-29T08:31:14.910" v="181" actId="478"/>
        <pc:sldMkLst>
          <pc:docMk/>
          <pc:sldMk cId="3702855100" sldId="336"/>
        </pc:sldMkLst>
        <pc:spChg chg="del mod">
          <ac:chgData name="Dr. Intan Farahana Kamsin" userId="a68a83a1-c576-4fe5-a4dc-145f632ee4b9" providerId="ADAL" clId="{F55833E2-D10F-4BC9-873C-493EE2E72962}" dt="2023-03-29T08:31:13.480" v="180" actId="478"/>
          <ac:spMkLst>
            <pc:docMk/>
            <pc:sldMk cId="3702855100" sldId="336"/>
            <ac:spMk id="2" creationId="{A1C938AA-FFBB-4FF3-B104-6B3E47A1B17B}"/>
          </ac:spMkLst>
        </pc:spChg>
        <pc:spChg chg="del">
          <ac:chgData name="Dr. Intan Farahana Kamsin" userId="a68a83a1-c576-4fe5-a4dc-145f632ee4b9" providerId="ADAL" clId="{F55833E2-D10F-4BC9-873C-493EE2E72962}" dt="2023-03-29T08:31:14.910" v="181" actId="478"/>
          <ac:spMkLst>
            <pc:docMk/>
            <pc:sldMk cId="3702855100" sldId="336"/>
            <ac:spMk id="3" creationId="{B985BD9F-98B7-44BE-897D-B4BC7DA8D7F8}"/>
          </ac:spMkLst>
        </pc:spChg>
        <pc:spChg chg="add">
          <ac:chgData name="Dr. Intan Farahana Kamsin" userId="a68a83a1-c576-4fe5-a4dc-145f632ee4b9" providerId="ADAL" clId="{F55833E2-D10F-4BC9-873C-493EE2E72962}" dt="2023-03-29T08:31:08.390" v="178"/>
          <ac:spMkLst>
            <pc:docMk/>
            <pc:sldMk cId="3702855100" sldId="336"/>
            <ac:spMk id="5" creationId="{10A44310-6F68-4E16-A68C-086405FD38E3}"/>
          </ac:spMkLst>
        </pc:spChg>
        <pc:picChg chg="add">
          <ac:chgData name="Dr. Intan Farahana Kamsin" userId="a68a83a1-c576-4fe5-a4dc-145f632ee4b9" providerId="ADAL" clId="{F55833E2-D10F-4BC9-873C-493EE2E72962}" dt="2023-03-29T08:31:08.390" v="178"/>
          <ac:picMkLst>
            <pc:docMk/>
            <pc:sldMk cId="3702855100" sldId="336"/>
            <ac:picMk id="4" creationId="{9405D148-44A1-436A-B8A8-B705836A0649}"/>
          </ac:picMkLst>
        </pc:picChg>
      </pc:sldChg>
      <pc:sldChg chg="addSp delSp add">
        <pc:chgData name="Dr. Intan Farahana Kamsin" userId="a68a83a1-c576-4fe5-a4dc-145f632ee4b9" providerId="ADAL" clId="{F55833E2-D10F-4BC9-873C-493EE2E72962}" dt="2023-03-29T08:31:46.357" v="198" actId="478"/>
        <pc:sldMkLst>
          <pc:docMk/>
          <pc:sldMk cId="1002550585" sldId="337"/>
        </pc:sldMkLst>
        <pc:spChg chg="del">
          <ac:chgData name="Dr. Intan Farahana Kamsin" userId="a68a83a1-c576-4fe5-a4dc-145f632ee4b9" providerId="ADAL" clId="{F55833E2-D10F-4BC9-873C-493EE2E72962}" dt="2023-03-29T08:31:44.893" v="197" actId="478"/>
          <ac:spMkLst>
            <pc:docMk/>
            <pc:sldMk cId="1002550585" sldId="337"/>
            <ac:spMk id="2" creationId="{5CCCB9FC-EC81-4EB2-B11F-3DDF157D2621}"/>
          </ac:spMkLst>
        </pc:spChg>
        <pc:spChg chg="del">
          <ac:chgData name="Dr. Intan Farahana Kamsin" userId="a68a83a1-c576-4fe5-a4dc-145f632ee4b9" providerId="ADAL" clId="{F55833E2-D10F-4BC9-873C-493EE2E72962}" dt="2023-03-29T08:31:46.357" v="198" actId="478"/>
          <ac:spMkLst>
            <pc:docMk/>
            <pc:sldMk cId="1002550585" sldId="337"/>
            <ac:spMk id="3" creationId="{3AEEBA30-6467-4296-B2E0-6143CFC08696}"/>
          </ac:spMkLst>
        </pc:spChg>
        <pc:spChg chg="add">
          <ac:chgData name="Dr. Intan Farahana Kamsin" userId="a68a83a1-c576-4fe5-a4dc-145f632ee4b9" providerId="ADAL" clId="{F55833E2-D10F-4BC9-873C-493EE2E72962}" dt="2023-03-29T08:31:42.362" v="196"/>
          <ac:spMkLst>
            <pc:docMk/>
            <pc:sldMk cId="1002550585" sldId="337"/>
            <ac:spMk id="5" creationId="{5C7B5B9C-E4DE-4C70-8B07-B80CBFB28D56}"/>
          </ac:spMkLst>
        </pc:spChg>
        <pc:picChg chg="add">
          <ac:chgData name="Dr. Intan Farahana Kamsin" userId="a68a83a1-c576-4fe5-a4dc-145f632ee4b9" providerId="ADAL" clId="{F55833E2-D10F-4BC9-873C-493EE2E72962}" dt="2023-03-29T08:31:42.362" v="196"/>
          <ac:picMkLst>
            <pc:docMk/>
            <pc:sldMk cId="1002550585" sldId="337"/>
            <ac:picMk id="4" creationId="{C0EF68C6-B266-4746-8B4A-957260A8534C}"/>
          </ac:picMkLst>
        </pc:picChg>
      </pc:sldChg>
      <pc:sldChg chg="addSp delSp add">
        <pc:chgData name="Dr. Intan Farahana Kamsin" userId="a68a83a1-c576-4fe5-a4dc-145f632ee4b9" providerId="ADAL" clId="{F55833E2-D10F-4BC9-873C-493EE2E72962}" dt="2023-03-29T08:32:06.739" v="202" actId="478"/>
        <pc:sldMkLst>
          <pc:docMk/>
          <pc:sldMk cId="92531109" sldId="338"/>
        </pc:sldMkLst>
        <pc:spChg chg="del">
          <ac:chgData name="Dr. Intan Farahana Kamsin" userId="a68a83a1-c576-4fe5-a4dc-145f632ee4b9" providerId="ADAL" clId="{F55833E2-D10F-4BC9-873C-493EE2E72962}" dt="2023-03-29T08:32:05.687" v="201" actId="478"/>
          <ac:spMkLst>
            <pc:docMk/>
            <pc:sldMk cId="92531109" sldId="338"/>
            <ac:spMk id="2" creationId="{F63D950C-FB64-4D3F-922A-1876B7DAC1EB}"/>
          </ac:spMkLst>
        </pc:spChg>
        <pc:spChg chg="del">
          <ac:chgData name="Dr. Intan Farahana Kamsin" userId="a68a83a1-c576-4fe5-a4dc-145f632ee4b9" providerId="ADAL" clId="{F55833E2-D10F-4BC9-873C-493EE2E72962}" dt="2023-03-29T08:32:06.739" v="202" actId="478"/>
          <ac:spMkLst>
            <pc:docMk/>
            <pc:sldMk cId="92531109" sldId="338"/>
            <ac:spMk id="3" creationId="{78FA930C-EE6B-4DFC-AB07-16FEBB5E4001}"/>
          </ac:spMkLst>
        </pc:spChg>
        <pc:picChg chg="add">
          <ac:chgData name="Dr. Intan Farahana Kamsin" userId="a68a83a1-c576-4fe5-a4dc-145f632ee4b9" providerId="ADAL" clId="{F55833E2-D10F-4BC9-873C-493EE2E72962}" dt="2023-03-29T08:32:03.435" v="200"/>
          <ac:picMkLst>
            <pc:docMk/>
            <pc:sldMk cId="92531109" sldId="338"/>
            <ac:picMk id="4" creationId="{FAC39117-C4F6-4DAE-9411-50C1291E1491}"/>
          </ac:picMkLst>
        </pc:picChg>
      </pc:sldChg>
      <pc:sldChg chg="addSp delSp add">
        <pc:chgData name="Dr. Intan Farahana Kamsin" userId="a68a83a1-c576-4fe5-a4dc-145f632ee4b9" providerId="ADAL" clId="{F55833E2-D10F-4BC9-873C-493EE2E72962}" dt="2023-03-29T08:33:20.276" v="282" actId="478"/>
        <pc:sldMkLst>
          <pc:docMk/>
          <pc:sldMk cId="1826316157" sldId="339"/>
        </pc:sldMkLst>
        <pc:spChg chg="del">
          <ac:chgData name="Dr. Intan Farahana Kamsin" userId="a68a83a1-c576-4fe5-a4dc-145f632ee4b9" providerId="ADAL" clId="{F55833E2-D10F-4BC9-873C-493EE2E72962}" dt="2023-03-29T08:33:20.276" v="282" actId="478"/>
          <ac:spMkLst>
            <pc:docMk/>
            <pc:sldMk cId="1826316157" sldId="339"/>
            <ac:spMk id="2" creationId="{2F86D928-07C5-4B03-8B2D-B3E9AF2D7AC8}"/>
          </ac:spMkLst>
        </pc:spChg>
        <pc:spChg chg="del">
          <ac:chgData name="Dr. Intan Farahana Kamsin" userId="a68a83a1-c576-4fe5-a4dc-145f632ee4b9" providerId="ADAL" clId="{F55833E2-D10F-4BC9-873C-493EE2E72962}" dt="2023-03-29T08:33:19.586" v="281" actId="478"/>
          <ac:spMkLst>
            <pc:docMk/>
            <pc:sldMk cId="1826316157" sldId="339"/>
            <ac:spMk id="3" creationId="{8D32356D-8158-404C-9F41-35B01256A642}"/>
          </ac:spMkLst>
        </pc:spChg>
        <pc:spChg chg="add">
          <ac:chgData name="Dr. Intan Farahana Kamsin" userId="a68a83a1-c576-4fe5-a4dc-145f632ee4b9" providerId="ADAL" clId="{F55833E2-D10F-4BC9-873C-493EE2E72962}" dt="2023-03-29T08:33:17.329" v="280"/>
          <ac:spMkLst>
            <pc:docMk/>
            <pc:sldMk cId="1826316157" sldId="339"/>
            <ac:spMk id="5" creationId="{59413970-78DD-4F4D-ACEC-DC0F64C754B4}"/>
          </ac:spMkLst>
        </pc:spChg>
        <pc:picChg chg="add">
          <ac:chgData name="Dr. Intan Farahana Kamsin" userId="a68a83a1-c576-4fe5-a4dc-145f632ee4b9" providerId="ADAL" clId="{F55833E2-D10F-4BC9-873C-493EE2E72962}" dt="2023-03-29T08:33:17.329" v="280"/>
          <ac:picMkLst>
            <pc:docMk/>
            <pc:sldMk cId="1826316157" sldId="339"/>
            <ac:picMk id="4" creationId="{33DC47C8-47EC-4C58-A216-BCD73E65C8B8}"/>
          </ac:picMkLst>
        </pc:picChg>
      </pc:sldChg>
      <pc:sldChg chg="addSp delSp add">
        <pc:chgData name="Dr. Intan Farahana Kamsin" userId="a68a83a1-c576-4fe5-a4dc-145f632ee4b9" providerId="ADAL" clId="{F55833E2-D10F-4BC9-873C-493EE2E72962}" dt="2023-03-29T08:33:31.855" v="286" actId="478"/>
        <pc:sldMkLst>
          <pc:docMk/>
          <pc:sldMk cId="2843306114" sldId="340"/>
        </pc:sldMkLst>
        <pc:spChg chg="del">
          <ac:chgData name="Dr. Intan Farahana Kamsin" userId="a68a83a1-c576-4fe5-a4dc-145f632ee4b9" providerId="ADAL" clId="{F55833E2-D10F-4BC9-873C-493EE2E72962}" dt="2023-03-29T08:33:31.855" v="286" actId="478"/>
          <ac:spMkLst>
            <pc:docMk/>
            <pc:sldMk cId="2843306114" sldId="340"/>
            <ac:spMk id="2" creationId="{DF58B9CB-1EBB-4937-AF8B-780DF8FE5368}"/>
          </ac:spMkLst>
        </pc:spChg>
        <pc:spChg chg="del">
          <ac:chgData name="Dr. Intan Farahana Kamsin" userId="a68a83a1-c576-4fe5-a4dc-145f632ee4b9" providerId="ADAL" clId="{F55833E2-D10F-4BC9-873C-493EE2E72962}" dt="2023-03-29T08:33:30.728" v="285" actId="478"/>
          <ac:spMkLst>
            <pc:docMk/>
            <pc:sldMk cId="2843306114" sldId="340"/>
            <ac:spMk id="3" creationId="{8E860824-0AA1-4492-9912-EB7EF22FF4B0}"/>
          </ac:spMkLst>
        </pc:spChg>
        <pc:spChg chg="add">
          <ac:chgData name="Dr. Intan Farahana Kamsin" userId="a68a83a1-c576-4fe5-a4dc-145f632ee4b9" providerId="ADAL" clId="{F55833E2-D10F-4BC9-873C-493EE2E72962}" dt="2023-03-29T08:33:27.891" v="284"/>
          <ac:spMkLst>
            <pc:docMk/>
            <pc:sldMk cId="2843306114" sldId="340"/>
            <ac:spMk id="5" creationId="{A109521A-16C3-4F07-BF1E-07C1147E2A0B}"/>
          </ac:spMkLst>
        </pc:spChg>
        <pc:picChg chg="add">
          <ac:chgData name="Dr. Intan Farahana Kamsin" userId="a68a83a1-c576-4fe5-a4dc-145f632ee4b9" providerId="ADAL" clId="{F55833E2-D10F-4BC9-873C-493EE2E72962}" dt="2023-03-29T08:33:27.891" v="284"/>
          <ac:picMkLst>
            <pc:docMk/>
            <pc:sldMk cId="2843306114" sldId="340"/>
            <ac:picMk id="4" creationId="{5AEE0961-EDED-43D7-BEF9-0EBF27F09975}"/>
          </ac:picMkLst>
        </pc:picChg>
      </pc:sldChg>
      <pc:sldMasterChg chg="modSp">
        <pc:chgData name="Dr. Intan Farahana Kamsin" userId="a68a83a1-c576-4fe5-a4dc-145f632ee4b9" providerId="ADAL" clId="{F55833E2-D10F-4BC9-873C-493EE2E72962}" dt="2023-04-06T01:43:34.493" v="356" actId="14100"/>
        <pc:sldMasterMkLst>
          <pc:docMk/>
          <pc:sldMasterMk cId="0" sldId="2147483651"/>
        </pc:sldMasterMkLst>
        <pc:spChg chg="mod">
          <ac:chgData name="Dr. Intan Farahana Kamsin" userId="a68a83a1-c576-4fe5-a4dc-145f632ee4b9" providerId="ADAL" clId="{F55833E2-D10F-4BC9-873C-493EE2E72962}" dt="2023-04-06T01:43:34.493" v="356" actId="14100"/>
          <ac:spMkLst>
            <pc:docMk/>
            <pc:sldMasterMk cId="0" sldId="2147483651"/>
            <ac:spMk id="3" creationId="{86DC117F-9549-84AD-C279-A42AEB20D920}"/>
          </ac:spMkLst>
        </pc:spChg>
        <pc:spChg chg="mod">
          <ac:chgData name="Dr. Intan Farahana Kamsin" userId="a68a83a1-c576-4fe5-a4dc-145f632ee4b9" providerId="ADAL" clId="{F55833E2-D10F-4BC9-873C-493EE2E72962}" dt="2023-03-29T08:23:35.782" v="25" actId="20577"/>
          <ac:spMkLst>
            <pc:docMk/>
            <pc:sldMasterMk cId="0" sldId="2147483651"/>
            <ac:spMk id="8" creationId="{9EBD054F-4D2B-C683-DC2F-88927DD0A10B}"/>
          </ac:spMkLst>
        </pc:spChg>
      </pc:sldMasterChg>
    </pc:docChg>
  </pc:docChgLst>
  <pc:docChgLst>
    <pc:chgData name="Dr. Intan Farahana Kamsin" userId="a68a83a1-c576-4fe5-a4dc-145f632ee4b9" providerId="ADAL" clId="{651035A3-BC9C-42FD-B958-39405BEE3800}"/>
    <pc:docChg chg="undo custSel addSld modSld sldOrd modMainMaster">
      <pc:chgData name="Dr. Intan Farahana Kamsin" userId="a68a83a1-c576-4fe5-a4dc-145f632ee4b9" providerId="ADAL" clId="{651035A3-BC9C-42FD-B958-39405BEE3800}" dt="2023-03-29T06:47:41.090" v="471" actId="20577"/>
      <pc:docMkLst>
        <pc:docMk/>
      </pc:docMkLst>
      <pc:sldChg chg="modSp">
        <pc:chgData name="Dr. Intan Farahana Kamsin" userId="a68a83a1-c576-4fe5-a4dc-145f632ee4b9" providerId="ADAL" clId="{651035A3-BC9C-42FD-B958-39405BEE3800}" dt="2023-03-29T03:32:51.343" v="48"/>
        <pc:sldMkLst>
          <pc:docMk/>
          <pc:sldMk cId="1222172671" sldId="305"/>
        </pc:sldMkLst>
        <pc:spChg chg="mod">
          <ac:chgData name="Dr. Intan Farahana Kamsin" userId="a68a83a1-c576-4fe5-a4dc-145f632ee4b9" providerId="ADAL" clId="{651035A3-BC9C-42FD-B958-39405BEE3800}" dt="2023-03-29T03:32:51.343" v="48"/>
          <ac:spMkLst>
            <pc:docMk/>
            <pc:sldMk cId="1222172671" sldId="305"/>
            <ac:spMk id="5" creationId="{7804106F-FA64-286A-04FC-353B30B818C8}"/>
          </ac:spMkLst>
        </pc:spChg>
      </pc:sldChg>
      <pc:sldChg chg="delSp modSp">
        <pc:chgData name="Dr. Intan Farahana Kamsin" userId="a68a83a1-c576-4fe5-a4dc-145f632ee4b9" providerId="ADAL" clId="{651035A3-BC9C-42FD-B958-39405BEE3800}" dt="2023-03-29T06:26:42.802" v="76"/>
        <pc:sldMkLst>
          <pc:docMk/>
          <pc:sldMk cId="2453307536" sldId="307"/>
        </pc:sldMkLst>
        <pc:spChg chg="mod">
          <ac:chgData name="Dr. Intan Farahana Kamsin" userId="a68a83a1-c576-4fe5-a4dc-145f632ee4b9" providerId="ADAL" clId="{651035A3-BC9C-42FD-B958-39405BEE3800}" dt="2023-03-29T06:26:32.043" v="74" actId="20577"/>
          <ac:spMkLst>
            <pc:docMk/>
            <pc:sldMk cId="2453307536" sldId="307"/>
            <ac:spMk id="8" creationId="{583C1208-BAFB-1268-112E-6D99EC02745F}"/>
          </ac:spMkLst>
        </pc:spChg>
        <pc:spChg chg="mod">
          <ac:chgData name="Dr. Intan Farahana Kamsin" userId="a68a83a1-c576-4fe5-a4dc-145f632ee4b9" providerId="ADAL" clId="{651035A3-BC9C-42FD-B958-39405BEE3800}" dt="2023-03-29T06:26:42.802" v="76"/>
          <ac:spMkLst>
            <pc:docMk/>
            <pc:sldMk cId="2453307536" sldId="307"/>
            <ac:spMk id="9" creationId="{4F46ADD2-A4A0-3DF0-4B93-449F3F2B127C}"/>
          </ac:spMkLst>
        </pc:spChg>
        <pc:graphicFrameChg chg="del">
          <ac:chgData name="Dr. Intan Farahana Kamsin" userId="a68a83a1-c576-4fe5-a4dc-145f632ee4b9" providerId="ADAL" clId="{651035A3-BC9C-42FD-B958-39405BEE3800}" dt="2023-03-29T06:26:38.768" v="75" actId="478"/>
          <ac:graphicFrameMkLst>
            <pc:docMk/>
            <pc:sldMk cId="2453307536" sldId="307"/>
            <ac:graphicFrameMk id="4" creationId="{900FC579-3B51-4F7B-AC41-FED5DF63769B}"/>
          </ac:graphicFrameMkLst>
        </pc:graphicFrameChg>
      </pc:sldChg>
      <pc:sldChg chg="modSp">
        <pc:chgData name="Dr. Intan Farahana Kamsin" userId="a68a83a1-c576-4fe5-a4dc-145f632ee4b9" providerId="ADAL" clId="{651035A3-BC9C-42FD-B958-39405BEE3800}" dt="2023-03-29T06:36:50.128" v="282" actId="313"/>
        <pc:sldMkLst>
          <pc:docMk/>
          <pc:sldMk cId="3726883340" sldId="308"/>
        </pc:sldMkLst>
        <pc:spChg chg="mod">
          <ac:chgData name="Dr. Intan Farahana Kamsin" userId="a68a83a1-c576-4fe5-a4dc-145f632ee4b9" providerId="ADAL" clId="{651035A3-BC9C-42FD-B958-39405BEE3800}" dt="2023-03-29T06:36:50.128" v="282" actId="313"/>
          <ac:spMkLst>
            <pc:docMk/>
            <pc:sldMk cId="3726883340" sldId="308"/>
            <ac:spMk id="7" creationId="{FAA6C378-81A2-21FE-E841-79AA8F096169}"/>
          </ac:spMkLst>
        </pc:spChg>
      </pc:sldChg>
      <pc:sldChg chg="modSp">
        <pc:chgData name="Dr. Intan Farahana Kamsin" userId="a68a83a1-c576-4fe5-a4dc-145f632ee4b9" providerId="ADAL" clId="{651035A3-BC9C-42FD-B958-39405BEE3800}" dt="2023-03-29T06:37:46.923" v="361" actId="20577"/>
        <pc:sldMkLst>
          <pc:docMk/>
          <pc:sldMk cId="2877144264" sldId="309"/>
        </pc:sldMkLst>
        <pc:spChg chg="mod">
          <ac:chgData name="Dr. Intan Farahana Kamsin" userId="a68a83a1-c576-4fe5-a4dc-145f632ee4b9" providerId="ADAL" clId="{651035A3-BC9C-42FD-B958-39405BEE3800}" dt="2023-03-29T06:37:46.923" v="361" actId="20577"/>
          <ac:spMkLst>
            <pc:docMk/>
            <pc:sldMk cId="2877144264" sldId="309"/>
            <ac:spMk id="5" creationId="{A0F3B508-3D46-FC75-41AD-4C32E26EE47A}"/>
          </ac:spMkLst>
        </pc:spChg>
      </pc:sldChg>
      <pc:sldChg chg="modSp">
        <pc:chgData name="Dr. Intan Farahana Kamsin" userId="a68a83a1-c576-4fe5-a4dc-145f632ee4b9" providerId="ADAL" clId="{651035A3-BC9C-42FD-B958-39405BEE3800}" dt="2023-03-29T03:32:39.157" v="47" actId="20577"/>
        <pc:sldMkLst>
          <pc:docMk/>
          <pc:sldMk cId="3591373730" sldId="317"/>
        </pc:sldMkLst>
        <pc:spChg chg="mod">
          <ac:chgData name="Dr. Intan Farahana Kamsin" userId="a68a83a1-c576-4fe5-a4dc-145f632ee4b9" providerId="ADAL" clId="{651035A3-BC9C-42FD-B958-39405BEE3800}" dt="2023-03-29T03:32:39.157" v="47" actId="20577"/>
          <ac:spMkLst>
            <pc:docMk/>
            <pc:sldMk cId="3591373730" sldId="317"/>
            <ac:spMk id="4" creationId="{3455BEAC-0823-2B3E-9D1B-4A6DA5417C39}"/>
          </ac:spMkLst>
        </pc:spChg>
      </pc:sldChg>
      <pc:sldChg chg="modSp">
        <pc:chgData name="Dr. Intan Farahana Kamsin" userId="a68a83a1-c576-4fe5-a4dc-145f632ee4b9" providerId="ADAL" clId="{651035A3-BC9C-42FD-B958-39405BEE3800}" dt="2023-03-29T03:31:38.662" v="17" actId="20577"/>
        <pc:sldMkLst>
          <pc:docMk/>
          <pc:sldMk cId="66905897" sldId="322"/>
        </pc:sldMkLst>
        <pc:spChg chg="mod">
          <ac:chgData name="Dr. Intan Farahana Kamsin" userId="a68a83a1-c576-4fe5-a4dc-145f632ee4b9" providerId="ADAL" clId="{651035A3-BC9C-42FD-B958-39405BEE3800}" dt="2023-03-29T03:31:38.662" v="17" actId="20577"/>
          <ac:spMkLst>
            <pc:docMk/>
            <pc:sldMk cId="66905897" sldId="322"/>
            <ac:spMk id="5" creationId="{E5A64D6D-4F7B-C4E6-3DF0-51112DC6C859}"/>
          </ac:spMkLst>
        </pc:spChg>
      </pc:sldChg>
      <pc:sldChg chg="modSp">
        <pc:chgData name="Dr. Intan Farahana Kamsin" userId="a68a83a1-c576-4fe5-a4dc-145f632ee4b9" providerId="ADAL" clId="{651035A3-BC9C-42FD-B958-39405BEE3800}" dt="2023-03-29T06:27:29.742" v="84" actId="1076"/>
        <pc:sldMkLst>
          <pc:docMk/>
          <pc:sldMk cId="1829518855" sldId="324"/>
        </pc:sldMkLst>
        <pc:spChg chg="mod">
          <ac:chgData name="Dr. Intan Farahana Kamsin" userId="a68a83a1-c576-4fe5-a4dc-145f632ee4b9" providerId="ADAL" clId="{651035A3-BC9C-42FD-B958-39405BEE3800}" dt="2023-03-29T06:27:29.742" v="84" actId="1076"/>
          <ac:spMkLst>
            <pc:docMk/>
            <pc:sldMk cId="1829518855" sldId="324"/>
            <ac:spMk id="4" creationId="{CF6B831F-F6B7-49C4-B6CC-DF0C6B926E58}"/>
          </ac:spMkLst>
        </pc:spChg>
        <pc:spChg chg="mod">
          <ac:chgData name="Dr. Intan Farahana Kamsin" userId="a68a83a1-c576-4fe5-a4dc-145f632ee4b9" providerId="ADAL" clId="{651035A3-BC9C-42FD-B958-39405BEE3800}" dt="2023-03-29T06:27:22.179" v="83" actId="6549"/>
          <ac:spMkLst>
            <pc:docMk/>
            <pc:sldMk cId="1829518855" sldId="324"/>
            <ac:spMk id="8" creationId="{583C1208-BAFB-1268-112E-6D99EC02745F}"/>
          </ac:spMkLst>
        </pc:spChg>
      </pc:sldChg>
      <pc:sldChg chg="modSp">
        <pc:chgData name="Dr. Intan Farahana Kamsin" userId="a68a83a1-c576-4fe5-a4dc-145f632ee4b9" providerId="ADAL" clId="{651035A3-BC9C-42FD-B958-39405BEE3800}" dt="2023-03-29T06:27:47.959" v="99"/>
        <pc:sldMkLst>
          <pc:docMk/>
          <pc:sldMk cId="1445768490" sldId="325"/>
        </pc:sldMkLst>
        <pc:spChg chg="mod">
          <ac:chgData name="Dr. Intan Farahana Kamsin" userId="a68a83a1-c576-4fe5-a4dc-145f632ee4b9" providerId="ADAL" clId="{651035A3-BC9C-42FD-B958-39405BEE3800}" dt="2023-03-29T06:27:47.959" v="99"/>
          <ac:spMkLst>
            <pc:docMk/>
            <pc:sldMk cId="1445768490" sldId="325"/>
            <ac:spMk id="4" creationId="{B302286B-4CC1-49BD-9C65-FCF066762B6B}"/>
          </ac:spMkLst>
        </pc:spChg>
        <pc:spChg chg="mod">
          <ac:chgData name="Dr. Intan Farahana Kamsin" userId="a68a83a1-c576-4fe5-a4dc-145f632ee4b9" providerId="ADAL" clId="{651035A3-BC9C-42FD-B958-39405BEE3800}" dt="2023-03-29T06:27:43.146" v="98" actId="20577"/>
          <ac:spMkLst>
            <pc:docMk/>
            <pc:sldMk cId="1445768490" sldId="325"/>
            <ac:spMk id="8" creationId="{583C1208-BAFB-1268-112E-6D99EC02745F}"/>
          </ac:spMkLst>
        </pc:spChg>
      </pc:sldChg>
      <pc:sldChg chg="modSp">
        <pc:chgData name="Dr. Intan Farahana Kamsin" userId="a68a83a1-c576-4fe5-a4dc-145f632ee4b9" providerId="ADAL" clId="{651035A3-BC9C-42FD-B958-39405BEE3800}" dt="2023-03-29T06:28:40.121" v="105"/>
        <pc:sldMkLst>
          <pc:docMk/>
          <pc:sldMk cId="3106291175" sldId="326"/>
        </pc:sldMkLst>
        <pc:spChg chg="mod">
          <ac:chgData name="Dr. Intan Farahana Kamsin" userId="a68a83a1-c576-4fe5-a4dc-145f632ee4b9" providerId="ADAL" clId="{651035A3-BC9C-42FD-B958-39405BEE3800}" dt="2023-03-29T06:28:40.121" v="105"/>
          <ac:spMkLst>
            <pc:docMk/>
            <pc:sldMk cId="3106291175" sldId="326"/>
            <ac:spMk id="4" creationId="{B302286B-4CC1-49BD-9C65-FCF066762B6B}"/>
          </ac:spMkLst>
        </pc:spChg>
        <pc:spChg chg="mod">
          <ac:chgData name="Dr. Intan Farahana Kamsin" userId="a68a83a1-c576-4fe5-a4dc-145f632ee4b9" providerId="ADAL" clId="{651035A3-BC9C-42FD-B958-39405BEE3800}" dt="2023-03-29T06:28:35.753" v="104" actId="1076"/>
          <ac:spMkLst>
            <pc:docMk/>
            <pc:sldMk cId="3106291175" sldId="326"/>
            <ac:spMk id="8" creationId="{583C1208-BAFB-1268-112E-6D99EC02745F}"/>
          </ac:spMkLst>
        </pc:spChg>
      </pc:sldChg>
      <pc:sldChg chg="addSp delSp modSp">
        <pc:chgData name="Dr. Intan Farahana Kamsin" userId="a68a83a1-c576-4fe5-a4dc-145f632ee4b9" providerId="ADAL" clId="{651035A3-BC9C-42FD-B958-39405BEE3800}" dt="2023-03-29T06:29:25.208" v="147" actId="14100"/>
        <pc:sldMkLst>
          <pc:docMk/>
          <pc:sldMk cId="548344169" sldId="327"/>
        </pc:sldMkLst>
        <pc:spChg chg="add del">
          <ac:chgData name="Dr. Intan Farahana Kamsin" userId="a68a83a1-c576-4fe5-a4dc-145f632ee4b9" providerId="ADAL" clId="{651035A3-BC9C-42FD-B958-39405BEE3800}" dt="2023-03-29T06:29:11.091" v="136"/>
          <ac:spMkLst>
            <pc:docMk/>
            <pc:sldMk cId="548344169" sldId="327"/>
            <ac:spMk id="2" creationId="{8EBE832E-3FD5-4BBC-BA54-1E388EC39042}"/>
          </ac:spMkLst>
        </pc:spChg>
        <pc:spChg chg="add mod">
          <ac:chgData name="Dr. Intan Farahana Kamsin" userId="a68a83a1-c576-4fe5-a4dc-145f632ee4b9" providerId="ADAL" clId="{651035A3-BC9C-42FD-B958-39405BEE3800}" dt="2023-03-29T06:29:25.208" v="147" actId="14100"/>
          <ac:spMkLst>
            <pc:docMk/>
            <pc:sldMk cId="548344169" sldId="327"/>
            <ac:spMk id="5" creationId="{5E44E4B6-E7F4-4D0D-A185-7339D900B711}"/>
          </ac:spMkLst>
        </pc:spChg>
        <pc:spChg chg="mod">
          <ac:chgData name="Dr. Intan Farahana Kamsin" userId="a68a83a1-c576-4fe5-a4dc-145f632ee4b9" providerId="ADAL" clId="{651035A3-BC9C-42FD-B958-39405BEE3800}" dt="2023-03-29T06:29:16.741" v="144" actId="20577"/>
          <ac:spMkLst>
            <pc:docMk/>
            <pc:sldMk cId="548344169" sldId="327"/>
            <ac:spMk id="6" creationId="{79F91A7B-4BEF-4C95-90D0-A00554ED4438}"/>
          </ac:spMkLst>
        </pc:spChg>
        <pc:picChg chg="add del">
          <ac:chgData name="Dr. Intan Farahana Kamsin" userId="a68a83a1-c576-4fe5-a4dc-145f632ee4b9" providerId="ADAL" clId="{651035A3-BC9C-42FD-B958-39405BEE3800}" dt="2023-03-29T06:29:18.367" v="145" actId="478"/>
          <ac:picMkLst>
            <pc:docMk/>
            <pc:sldMk cId="548344169" sldId="327"/>
            <ac:picMk id="4" creationId="{73995DB4-C1AD-4E49-84B5-E17BCE1B18D6}"/>
          </ac:picMkLst>
        </pc:picChg>
      </pc:sldChg>
      <pc:sldChg chg="modSp">
        <pc:chgData name="Dr. Intan Farahana Kamsin" userId="a68a83a1-c576-4fe5-a4dc-145f632ee4b9" providerId="ADAL" clId="{651035A3-BC9C-42FD-B958-39405BEE3800}" dt="2023-03-29T06:29:53.660" v="177"/>
        <pc:sldMkLst>
          <pc:docMk/>
          <pc:sldMk cId="2915371883" sldId="328"/>
        </pc:sldMkLst>
        <pc:spChg chg="mod">
          <ac:chgData name="Dr. Intan Farahana Kamsin" userId="a68a83a1-c576-4fe5-a4dc-145f632ee4b9" providerId="ADAL" clId="{651035A3-BC9C-42FD-B958-39405BEE3800}" dt="2023-03-29T06:29:53.660" v="177"/>
          <ac:spMkLst>
            <pc:docMk/>
            <pc:sldMk cId="2915371883" sldId="328"/>
            <ac:spMk id="4" creationId="{B302286B-4CC1-49BD-9C65-FCF066762B6B}"/>
          </ac:spMkLst>
        </pc:spChg>
        <pc:spChg chg="mod">
          <ac:chgData name="Dr. Intan Farahana Kamsin" userId="a68a83a1-c576-4fe5-a4dc-145f632ee4b9" providerId="ADAL" clId="{651035A3-BC9C-42FD-B958-39405BEE3800}" dt="2023-03-29T06:29:48.297" v="176" actId="20577"/>
          <ac:spMkLst>
            <pc:docMk/>
            <pc:sldMk cId="2915371883" sldId="328"/>
            <ac:spMk id="8" creationId="{583C1208-BAFB-1268-112E-6D99EC02745F}"/>
          </ac:spMkLst>
        </pc:spChg>
      </pc:sldChg>
      <pc:sldChg chg="modSp">
        <pc:chgData name="Dr. Intan Farahana Kamsin" userId="a68a83a1-c576-4fe5-a4dc-145f632ee4b9" providerId="ADAL" clId="{651035A3-BC9C-42FD-B958-39405BEE3800}" dt="2023-03-29T06:32:36.254" v="180" actId="255"/>
        <pc:sldMkLst>
          <pc:docMk/>
          <pc:sldMk cId="2350831251" sldId="329"/>
        </pc:sldMkLst>
        <pc:spChg chg="mod">
          <ac:chgData name="Dr. Intan Farahana Kamsin" userId="a68a83a1-c576-4fe5-a4dc-145f632ee4b9" providerId="ADAL" clId="{651035A3-BC9C-42FD-B958-39405BEE3800}" dt="2023-03-29T06:32:36.254" v="180" actId="255"/>
          <ac:spMkLst>
            <pc:docMk/>
            <pc:sldMk cId="2350831251" sldId="329"/>
            <ac:spMk id="3" creationId="{574DAC29-73F0-4880-8A00-C4C1DD53699A}"/>
          </ac:spMkLst>
        </pc:spChg>
        <pc:spChg chg="mod">
          <ac:chgData name="Dr. Intan Farahana Kamsin" userId="a68a83a1-c576-4fe5-a4dc-145f632ee4b9" providerId="ADAL" clId="{651035A3-BC9C-42FD-B958-39405BEE3800}" dt="2023-03-29T06:32:22.524" v="178"/>
          <ac:spMkLst>
            <pc:docMk/>
            <pc:sldMk cId="2350831251" sldId="329"/>
            <ac:spMk id="8" creationId="{583C1208-BAFB-1268-112E-6D99EC02745F}"/>
          </ac:spMkLst>
        </pc:spChg>
      </pc:sldChg>
      <pc:sldChg chg="modSp add">
        <pc:chgData name="Dr. Intan Farahana Kamsin" userId="a68a83a1-c576-4fe5-a4dc-145f632ee4b9" providerId="ADAL" clId="{651035A3-BC9C-42FD-B958-39405BEE3800}" dt="2023-03-29T06:32:59.747" v="183" actId="255"/>
        <pc:sldMkLst>
          <pc:docMk/>
          <pc:sldMk cId="2151461195" sldId="330"/>
        </pc:sldMkLst>
        <pc:spChg chg="mod">
          <ac:chgData name="Dr. Intan Farahana Kamsin" userId="a68a83a1-c576-4fe5-a4dc-145f632ee4b9" providerId="ADAL" clId="{651035A3-BC9C-42FD-B958-39405BEE3800}" dt="2023-03-29T06:32:59.747" v="183" actId="255"/>
          <ac:spMkLst>
            <pc:docMk/>
            <pc:sldMk cId="2151461195" sldId="330"/>
            <ac:spMk id="3" creationId="{574DAC29-73F0-4880-8A00-C4C1DD53699A}"/>
          </ac:spMkLst>
        </pc:spChg>
      </pc:sldChg>
      <pc:sldChg chg="modSp add">
        <pc:chgData name="Dr. Intan Farahana Kamsin" userId="a68a83a1-c576-4fe5-a4dc-145f632ee4b9" providerId="ADAL" clId="{651035A3-BC9C-42FD-B958-39405BEE3800}" dt="2023-03-29T06:33:31.597" v="188" actId="255"/>
        <pc:sldMkLst>
          <pc:docMk/>
          <pc:sldMk cId="3233217211" sldId="331"/>
        </pc:sldMkLst>
        <pc:spChg chg="mod">
          <ac:chgData name="Dr. Intan Farahana Kamsin" userId="a68a83a1-c576-4fe5-a4dc-145f632ee4b9" providerId="ADAL" clId="{651035A3-BC9C-42FD-B958-39405BEE3800}" dt="2023-03-29T06:33:31.597" v="188" actId="255"/>
          <ac:spMkLst>
            <pc:docMk/>
            <pc:sldMk cId="3233217211" sldId="331"/>
            <ac:spMk id="3" creationId="{574DAC29-73F0-4880-8A00-C4C1DD53699A}"/>
          </ac:spMkLst>
        </pc:spChg>
      </pc:sldChg>
      <pc:sldChg chg="modSp add">
        <pc:chgData name="Dr. Intan Farahana Kamsin" userId="a68a83a1-c576-4fe5-a4dc-145f632ee4b9" providerId="ADAL" clId="{651035A3-BC9C-42FD-B958-39405BEE3800}" dt="2023-03-29T06:33:42.020" v="190" actId="255"/>
        <pc:sldMkLst>
          <pc:docMk/>
          <pc:sldMk cId="3907437847" sldId="332"/>
        </pc:sldMkLst>
        <pc:spChg chg="mod">
          <ac:chgData name="Dr. Intan Farahana Kamsin" userId="a68a83a1-c576-4fe5-a4dc-145f632ee4b9" providerId="ADAL" clId="{651035A3-BC9C-42FD-B958-39405BEE3800}" dt="2023-03-29T06:33:42.020" v="190" actId="255"/>
          <ac:spMkLst>
            <pc:docMk/>
            <pc:sldMk cId="3907437847" sldId="332"/>
            <ac:spMk id="3" creationId="{574DAC29-73F0-4880-8A00-C4C1DD53699A}"/>
          </ac:spMkLst>
        </pc:spChg>
      </pc:sldChg>
      <pc:sldChg chg="modSp add">
        <pc:chgData name="Dr. Intan Farahana Kamsin" userId="a68a83a1-c576-4fe5-a4dc-145f632ee4b9" providerId="ADAL" clId="{651035A3-BC9C-42FD-B958-39405BEE3800}" dt="2023-03-29T06:34:19.993" v="196" actId="255"/>
        <pc:sldMkLst>
          <pc:docMk/>
          <pc:sldMk cId="3664175932" sldId="333"/>
        </pc:sldMkLst>
        <pc:spChg chg="mod">
          <ac:chgData name="Dr. Intan Farahana Kamsin" userId="a68a83a1-c576-4fe5-a4dc-145f632ee4b9" providerId="ADAL" clId="{651035A3-BC9C-42FD-B958-39405BEE3800}" dt="2023-03-29T06:34:19.993" v="196" actId="255"/>
          <ac:spMkLst>
            <pc:docMk/>
            <pc:sldMk cId="3664175932" sldId="333"/>
            <ac:spMk id="3" creationId="{574DAC29-73F0-4880-8A00-C4C1DD53699A}"/>
          </ac:spMkLst>
        </pc:spChg>
      </pc:sldChg>
      <pc:sldChg chg="add ord">
        <pc:chgData name="Dr. Intan Farahana Kamsin" userId="a68a83a1-c576-4fe5-a4dc-145f632ee4b9" providerId="ADAL" clId="{651035A3-BC9C-42FD-B958-39405BEE3800}" dt="2023-03-29T06:34:25.931" v="197"/>
        <pc:sldMkLst>
          <pc:docMk/>
          <pc:sldMk cId="3013058042" sldId="334"/>
        </pc:sldMkLst>
      </pc:sldChg>
      <pc:sldChg chg="modSp add">
        <pc:chgData name="Dr. Intan Farahana Kamsin" userId="a68a83a1-c576-4fe5-a4dc-145f632ee4b9" providerId="ADAL" clId="{651035A3-BC9C-42FD-B958-39405BEE3800}" dt="2023-03-29T06:34:44.482" v="200" actId="20577"/>
        <pc:sldMkLst>
          <pc:docMk/>
          <pc:sldMk cId="1567648641" sldId="335"/>
        </pc:sldMkLst>
        <pc:spChg chg="mod">
          <ac:chgData name="Dr. Intan Farahana Kamsin" userId="a68a83a1-c576-4fe5-a4dc-145f632ee4b9" providerId="ADAL" clId="{651035A3-BC9C-42FD-B958-39405BEE3800}" dt="2023-03-29T06:34:44.482" v="200" actId="20577"/>
          <ac:spMkLst>
            <pc:docMk/>
            <pc:sldMk cId="1567648641" sldId="335"/>
            <ac:spMk id="3" creationId="{574DAC29-73F0-4880-8A00-C4C1DD53699A}"/>
          </ac:spMkLst>
        </pc:spChg>
      </pc:sldChg>
      <pc:sldMasterChg chg="modSp">
        <pc:chgData name="Dr. Intan Farahana Kamsin" userId="a68a83a1-c576-4fe5-a4dc-145f632ee4b9" providerId="ADAL" clId="{651035A3-BC9C-42FD-B958-39405BEE3800}" dt="2023-03-29T03:32:03.906" v="37" actId="313"/>
        <pc:sldMasterMkLst>
          <pc:docMk/>
          <pc:sldMasterMk cId="0" sldId="2147483651"/>
        </pc:sldMasterMkLst>
        <pc:spChg chg="mod">
          <ac:chgData name="Dr. Intan Farahana Kamsin" userId="a68a83a1-c576-4fe5-a4dc-145f632ee4b9" providerId="ADAL" clId="{651035A3-BC9C-42FD-B958-39405BEE3800}" dt="2023-03-29T03:32:03.906" v="37" actId="313"/>
          <ac:spMkLst>
            <pc:docMk/>
            <pc:sldMasterMk cId="0" sldId="2147483651"/>
            <ac:spMk id="8" creationId="{9EBD054F-4D2B-C683-DC2F-88927DD0A10B}"/>
          </ac:spMkLst>
        </pc:spChg>
      </pc:sldMasterChg>
    </pc:docChg>
  </pc:docChgLst>
  <pc:docChgLst>
    <pc:chgData name="Dr. Intan Farahana Kamsin" userId="a68a83a1-c576-4fe5-a4dc-145f632ee4b9" providerId="ADAL" clId="{81540435-06A4-4E2C-A1F8-7E554D500224}"/>
    <pc:docChg chg="undo custSel addSld delSld modSld modMainMaster modSection">
      <pc:chgData name="Dr. Intan Farahana Kamsin" userId="a68a83a1-c576-4fe5-a4dc-145f632ee4b9" providerId="ADAL" clId="{81540435-06A4-4E2C-A1F8-7E554D500224}" dt="2023-03-29T02:53:35.132" v="648" actId="478"/>
      <pc:docMkLst>
        <pc:docMk/>
      </pc:docMkLst>
      <pc:sldChg chg="modSp">
        <pc:chgData name="Dr. Intan Farahana Kamsin" userId="a68a83a1-c576-4fe5-a4dc-145f632ee4b9" providerId="ADAL" clId="{81540435-06A4-4E2C-A1F8-7E554D500224}" dt="2023-03-29T02:52:44.707" v="644" actId="207"/>
        <pc:sldMkLst>
          <pc:docMk/>
          <pc:sldMk cId="1222172671" sldId="305"/>
        </pc:sldMkLst>
        <pc:spChg chg="mod">
          <ac:chgData name="Dr. Intan Farahana Kamsin" userId="a68a83a1-c576-4fe5-a4dc-145f632ee4b9" providerId="ADAL" clId="{81540435-06A4-4E2C-A1F8-7E554D500224}" dt="2023-03-29T02:52:44.707" v="644" actId="207"/>
          <ac:spMkLst>
            <pc:docMk/>
            <pc:sldMk cId="1222172671" sldId="305"/>
            <ac:spMk id="5" creationId="{7804106F-FA64-286A-04FC-353B30B818C8}"/>
          </ac:spMkLst>
        </pc:spChg>
      </pc:sldChg>
      <pc:sldChg chg="modSp">
        <pc:chgData name="Dr. Intan Farahana Kamsin" userId="a68a83a1-c576-4fe5-a4dc-145f632ee4b9" providerId="ADAL" clId="{81540435-06A4-4E2C-A1F8-7E554D500224}" dt="2023-03-29T02:20:30.816" v="103" actId="20577"/>
        <pc:sldMkLst>
          <pc:docMk/>
          <pc:sldMk cId="1147692581" sldId="306"/>
        </pc:sldMkLst>
        <pc:spChg chg="mod">
          <ac:chgData name="Dr. Intan Farahana Kamsin" userId="a68a83a1-c576-4fe5-a4dc-145f632ee4b9" providerId="ADAL" clId="{81540435-06A4-4E2C-A1F8-7E554D500224}" dt="2023-03-29T02:20:30.816" v="103" actId="20577"/>
          <ac:spMkLst>
            <pc:docMk/>
            <pc:sldMk cId="1147692581" sldId="306"/>
            <ac:spMk id="9" creationId="{9D496500-6EFF-D6A4-A019-E1438C03575B}"/>
          </ac:spMkLst>
        </pc:spChg>
      </pc:sldChg>
      <pc:sldChg chg="modSp">
        <pc:chgData name="Dr. Intan Farahana Kamsin" userId="a68a83a1-c576-4fe5-a4dc-145f632ee4b9" providerId="ADAL" clId="{81540435-06A4-4E2C-A1F8-7E554D500224}" dt="2023-03-29T02:53:08.282" v="645" actId="207"/>
        <pc:sldMkLst>
          <pc:docMk/>
          <pc:sldMk cId="2453307536" sldId="307"/>
        </pc:sldMkLst>
        <pc:spChg chg="mod">
          <ac:chgData name="Dr. Intan Farahana Kamsin" userId="a68a83a1-c576-4fe5-a4dc-145f632ee4b9" providerId="ADAL" clId="{81540435-06A4-4E2C-A1F8-7E554D500224}" dt="2023-03-29T02:21:10.612" v="138" actId="20577"/>
          <ac:spMkLst>
            <pc:docMk/>
            <pc:sldMk cId="2453307536" sldId="307"/>
            <ac:spMk id="8" creationId="{583C1208-BAFB-1268-112E-6D99EC02745F}"/>
          </ac:spMkLst>
        </pc:spChg>
        <pc:spChg chg="mod">
          <ac:chgData name="Dr. Intan Farahana Kamsin" userId="a68a83a1-c576-4fe5-a4dc-145f632ee4b9" providerId="ADAL" clId="{81540435-06A4-4E2C-A1F8-7E554D500224}" dt="2023-03-29T02:53:08.282" v="645" actId="207"/>
          <ac:spMkLst>
            <pc:docMk/>
            <pc:sldMk cId="2453307536" sldId="307"/>
            <ac:spMk id="9" creationId="{4F46ADD2-A4A0-3DF0-4B93-449F3F2B127C}"/>
          </ac:spMkLst>
        </pc:spChg>
      </pc:sldChg>
      <pc:sldChg chg="modSp">
        <pc:chgData name="Dr. Intan Farahana Kamsin" userId="a68a83a1-c576-4fe5-a4dc-145f632ee4b9" providerId="ADAL" clId="{81540435-06A4-4E2C-A1F8-7E554D500224}" dt="2023-03-29T02:32:52.211" v="418" actId="5793"/>
        <pc:sldMkLst>
          <pc:docMk/>
          <pc:sldMk cId="3726883340" sldId="308"/>
        </pc:sldMkLst>
        <pc:spChg chg="mod">
          <ac:chgData name="Dr. Intan Farahana Kamsin" userId="a68a83a1-c576-4fe5-a4dc-145f632ee4b9" providerId="ADAL" clId="{81540435-06A4-4E2C-A1F8-7E554D500224}" dt="2023-03-29T02:32:52.211" v="418" actId="5793"/>
          <ac:spMkLst>
            <pc:docMk/>
            <pc:sldMk cId="3726883340" sldId="308"/>
            <ac:spMk id="7" creationId="{FAA6C378-81A2-21FE-E841-79AA8F096169}"/>
          </ac:spMkLst>
        </pc:spChg>
      </pc:sldChg>
      <pc:sldChg chg="modSp">
        <pc:chgData name="Dr. Intan Farahana Kamsin" userId="a68a83a1-c576-4fe5-a4dc-145f632ee4b9" providerId="ADAL" clId="{81540435-06A4-4E2C-A1F8-7E554D500224}" dt="2023-03-29T02:33:51.172" v="458" actId="20577"/>
        <pc:sldMkLst>
          <pc:docMk/>
          <pc:sldMk cId="2877144264" sldId="309"/>
        </pc:sldMkLst>
        <pc:spChg chg="mod">
          <ac:chgData name="Dr. Intan Farahana Kamsin" userId="a68a83a1-c576-4fe5-a4dc-145f632ee4b9" providerId="ADAL" clId="{81540435-06A4-4E2C-A1F8-7E554D500224}" dt="2023-03-29T02:33:51.172" v="458" actId="20577"/>
          <ac:spMkLst>
            <pc:docMk/>
            <pc:sldMk cId="2877144264" sldId="309"/>
            <ac:spMk id="5" creationId="{A0F3B508-3D46-FC75-41AD-4C32E26EE47A}"/>
          </ac:spMkLst>
        </pc:spChg>
      </pc:sldChg>
      <pc:sldChg chg="modSp">
        <pc:chgData name="Dr. Intan Farahana Kamsin" userId="a68a83a1-c576-4fe5-a4dc-145f632ee4b9" providerId="ADAL" clId="{81540435-06A4-4E2C-A1F8-7E554D500224}" dt="2023-03-29T02:19:28.725" v="39" actId="6549"/>
        <pc:sldMkLst>
          <pc:docMk/>
          <pc:sldMk cId="3591373730" sldId="317"/>
        </pc:sldMkLst>
        <pc:spChg chg="mod">
          <ac:chgData name="Dr. Intan Farahana Kamsin" userId="a68a83a1-c576-4fe5-a4dc-145f632ee4b9" providerId="ADAL" clId="{81540435-06A4-4E2C-A1F8-7E554D500224}" dt="2023-03-29T02:19:28.725" v="39" actId="6549"/>
          <ac:spMkLst>
            <pc:docMk/>
            <pc:sldMk cId="3591373730" sldId="317"/>
            <ac:spMk id="4" creationId="{3455BEAC-0823-2B3E-9D1B-4A6DA5417C39}"/>
          </ac:spMkLst>
        </pc:spChg>
      </pc:sldChg>
      <pc:sldChg chg="modSp">
        <pc:chgData name="Dr. Intan Farahana Kamsin" userId="a68a83a1-c576-4fe5-a4dc-145f632ee4b9" providerId="ADAL" clId="{81540435-06A4-4E2C-A1F8-7E554D500224}" dt="2023-03-29T02:18:41.237" v="20" actId="207"/>
        <pc:sldMkLst>
          <pc:docMk/>
          <pc:sldMk cId="66905897" sldId="322"/>
        </pc:sldMkLst>
        <pc:spChg chg="mod">
          <ac:chgData name="Dr. Intan Farahana Kamsin" userId="a68a83a1-c576-4fe5-a4dc-145f632ee4b9" providerId="ADAL" clId="{81540435-06A4-4E2C-A1F8-7E554D500224}" dt="2023-03-29T02:18:41.237" v="20" actId="207"/>
          <ac:spMkLst>
            <pc:docMk/>
            <pc:sldMk cId="66905897" sldId="322"/>
            <ac:spMk id="5" creationId="{E5A64D6D-4F7B-C4E6-3DF0-51112DC6C859}"/>
          </ac:spMkLst>
        </pc:spChg>
        <pc:spChg chg="mod">
          <ac:chgData name="Dr. Intan Farahana Kamsin" userId="a68a83a1-c576-4fe5-a4dc-145f632ee4b9" providerId="ADAL" clId="{81540435-06A4-4E2C-A1F8-7E554D500224}" dt="2023-03-29T02:18:15.886" v="17" actId="113"/>
          <ac:spMkLst>
            <pc:docMk/>
            <pc:sldMk cId="66905897" sldId="322"/>
            <ac:spMk id="6" creationId="{DA48EE8B-4479-DBB2-A043-0D0A551A3F92}"/>
          </ac:spMkLst>
        </pc:spChg>
      </pc:sldChg>
      <pc:sldChg chg="addSp delSp modSp add">
        <pc:chgData name="Dr. Intan Farahana Kamsin" userId="a68a83a1-c576-4fe5-a4dc-145f632ee4b9" providerId="ADAL" clId="{81540435-06A4-4E2C-A1F8-7E554D500224}" dt="2023-03-29T02:23:46.717" v="206" actId="1076"/>
        <pc:sldMkLst>
          <pc:docMk/>
          <pc:sldMk cId="1829518855" sldId="324"/>
        </pc:sldMkLst>
        <pc:spChg chg="add">
          <ac:chgData name="Dr. Intan Farahana Kamsin" userId="a68a83a1-c576-4fe5-a4dc-145f632ee4b9" providerId="ADAL" clId="{81540435-06A4-4E2C-A1F8-7E554D500224}" dt="2023-03-29T02:22:41.470" v="199"/>
          <ac:spMkLst>
            <pc:docMk/>
            <pc:sldMk cId="1829518855" sldId="324"/>
            <ac:spMk id="4" creationId="{82CA9272-BAC2-44ED-9D34-0AA12227933E}"/>
          </ac:spMkLst>
        </pc:spChg>
        <pc:spChg chg="add mod">
          <ac:chgData name="Dr. Intan Farahana Kamsin" userId="a68a83a1-c576-4fe5-a4dc-145f632ee4b9" providerId="ADAL" clId="{81540435-06A4-4E2C-A1F8-7E554D500224}" dt="2023-03-29T02:22:53.236" v="203"/>
          <ac:spMkLst>
            <pc:docMk/>
            <pc:sldMk cId="1829518855" sldId="324"/>
            <ac:spMk id="5" creationId="{DEAFB4F0-7A11-4FFB-8DE4-07476B46C54E}"/>
          </ac:spMkLst>
        </pc:spChg>
        <pc:spChg chg="mod">
          <ac:chgData name="Dr. Intan Farahana Kamsin" userId="a68a83a1-c576-4fe5-a4dc-145f632ee4b9" providerId="ADAL" clId="{81540435-06A4-4E2C-A1F8-7E554D500224}" dt="2023-03-29T02:22:33.487" v="198" actId="20577"/>
          <ac:spMkLst>
            <pc:docMk/>
            <pc:sldMk cId="1829518855" sldId="324"/>
            <ac:spMk id="8" creationId="{583C1208-BAFB-1268-112E-6D99EC02745F}"/>
          </ac:spMkLst>
        </pc:spChg>
        <pc:spChg chg="add del mod">
          <ac:chgData name="Dr. Intan Farahana Kamsin" userId="a68a83a1-c576-4fe5-a4dc-145f632ee4b9" providerId="ADAL" clId="{81540435-06A4-4E2C-A1F8-7E554D500224}" dt="2023-03-29T02:23:41.884" v="204"/>
          <ac:spMkLst>
            <pc:docMk/>
            <pc:sldMk cId="1829518855" sldId="324"/>
            <ac:spMk id="9" creationId="{4F46ADD2-A4A0-3DF0-4B93-449F3F2B127C}"/>
          </ac:spMkLst>
        </pc:spChg>
        <pc:picChg chg="add mod">
          <ac:chgData name="Dr. Intan Farahana Kamsin" userId="a68a83a1-c576-4fe5-a4dc-145f632ee4b9" providerId="ADAL" clId="{81540435-06A4-4E2C-A1F8-7E554D500224}" dt="2023-03-29T02:23:46.717" v="206" actId="1076"/>
          <ac:picMkLst>
            <pc:docMk/>
            <pc:sldMk cId="1829518855" sldId="324"/>
            <ac:picMk id="2" creationId="{66D23F39-E141-42FE-98FC-6A689E1F82A9}"/>
          </ac:picMkLst>
        </pc:picChg>
      </pc:sldChg>
      <pc:sldChg chg="addSp delSp modSp add">
        <pc:chgData name="Dr. Intan Farahana Kamsin" userId="a68a83a1-c576-4fe5-a4dc-145f632ee4b9" providerId="ADAL" clId="{81540435-06A4-4E2C-A1F8-7E554D500224}" dt="2023-03-29T02:24:09.782" v="209"/>
        <pc:sldMkLst>
          <pc:docMk/>
          <pc:sldMk cId="1445768490" sldId="325"/>
        </pc:sldMkLst>
        <pc:spChg chg="add mod">
          <ac:chgData name="Dr. Intan Farahana Kamsin" userId="a68a83a1-c576-4fe5-a4dc-145f632ee4b9" providerId="ADAL" clId="{81540435-06A4-4E2C-A1F8-7E554D500224}" dt="2023-03-29T02:24:09.782" v="209"/>
          <ac:spMkLst>
            <pc:docMk/>
            <pc:sldMk cId="1445768490" sldId="325"/>
            <ac:spMk id="4" creationId="{B302286B-4CC1-49BD-9C65-FCF066762B6B}"/>
          </ac:spMkLst>
        </pc:spChg>
        <pc:picChg chg="del">
          <ac:chgData name="Dr. Intan Farahana Kamsin" userId="a68a83a1-c576-4fe5-a4dc-145f632ee4b9" providerId="ADAL" clId="{81540435-06A4-4E2C-A1F8-7E554D500224}" dt="2023-03-29T02:24:05.561" v="208" actId="478"/>
          <ac:picMkLst>
            <pc:docMk/>
            <pc:sldMk cId="1445768490" sldId="325"/>
            <ac:picMk id="2" creationId="{66D23F39-E141-42FE-98FC-6A689E1F82A9}"/>
          </ac:picMkLst>
        </pc:picChg>
      </pc:sldChg>
      <pc:sldChg chg="add">
        <pc:chgData name="Dr. Intan Farahana Kamsin" userId="a68a83a1-c576-4fe5-a4dc-145f632ee4b9" providerId="ADAL" clId="{81540435-06A4-4E2C-A1F8-7E554D500224}" dt="2023-03-29T02:24:16.451" v="210"/>
        <pc:sldMkLst>
          <pc:docMk/>
          <pc:sldMk cId="3106291175" sldId="326"/>
        </pc:sldMkLst>
      </pc:sldChg>
      <pc:sldChg chg="addSp delSp modSp add">
        <pc:chgData name="Dr. Intan Farahana Kamsin" userId="a68a83a1-c576-4fe5-a4dc-145f632ee4b9" providerId="ADAL" clId="{81540435-06A4-4E2C-A1F8-7E554D500224}" dt="2023-03-29T02:24:59.892" v="220" actId="478"/>
        <pc:sldMkLst>
          <pc:docMk/>
          <pc:sldMk cId="548344169" sldId="327"/>
        </pc:sldMkLst>
        <pc:spChg chg="del mod">
          <ac:chgData name="Dr. Intan Farahana Kamsin" userId="a68a83a1-c576-4fe5-a4dc-145f632ee4b9" providerId="ADAL" clId="{81540435-06A4-4E2C-A1F8-7E554D500224}" dt="2023-03-29T02:24:59.892" v="220" actId="478"/>
          <ac:spMkLst>
            <pc:docMk/>
            <pc:sldMk cId="548344169" sldId="327"/>
            <ac:spMk id="4" creationId="{B302286B-4CC1-49BD-9C65-FCF066762B6B}"/>
          </ac:spMkLst>
        </pc:spChg>
        <pc:picChg chg="add mod">
          <ac:chgData name="Dr. Intan Farahana Kamsin" userId="a68a83a1-c576-4fe5-a4dc-145f632ee4b9" providerId="ADAL" clId="{81540435-06A4-4E2C-A1F8-7E554D500224}" dt="2023-03-29T02:24:57.451" v="219" actId="1076"/>
          <ac:picMkLst>
            <pc:docMk/>
            <pc:sldMk cId="548344169" sldId="327"/>
            <ac:picMk id="5" creationId="{7B181CFA-192C-43F4-9B2C-EC7790E0D566}"/>
          </ac:picMkLst>
        </pc:picChg>
      </pc:sldChg>
      <pc:sldChg chg="modSp add">
        <pc:chgData name="Dr. Intan Farahana Kamsin" userId="a68a83a1-c576-4fe5-a4dc-145f632ee4b9" providerId="ADAL" clId="{81540435-06A4-4E2C-A1F8-7E554D500224}" dt="2023-03-29T02:25:08.818" v="221"/>
        <pc:sldMkLst>
          <pc:docMk/>
          <pc:sldMk cId="2915371883" sldId="328"/>
        </pc:sldMkLst>
        <pc:spChg chg="mod">
          <ac:chgData name="Dr. Intan Farahana Kamsin" userId="a68a83a1-c576-4fe5-a4dc-145f632ee4b9" providerId="ADAL" clId="{81540435-06A4-4E2C-A1F8-7E554D500224}" dt="2023-03-29T02:25:08.818" v="221"/>
          <ac:spMkLst>
            <pc:docMk/>
            <pc:sldMk cId="2915371883" sldId="328"/>
            <ac:spMk id="4" creationId="{B302286B-4CC1-49BD-9C65-FCF066762B6B}"/>
          </ac:spMkLst>
        </pc:spChg>
      </pc:sldChg>
      <pc:sldChg chg="addSp delSp modSp add">
        <pc:chgData name="Dr. Intan Farahana Kamsin" userId="a68a83a1-c576-4fe5-a4dc-145f632ee4b9" providerId="ADAL" clId="{81540435-06A4-4E2C-A1F8-7E554D500224}" dt="2023-03-29T02:25:20.068" v="224" actId="1076"/>
        <pc:sldMkLst>
          <pc:docMk/>
          <pc:sldMk cId="2350831251" sldId="329"/>
        </pc:sldMkLst>
        <pc:spChg chg="del mod">
          <ac:chgData name="Dr. Intan Farahana Kamsin" userId="a68a83a1-c576-4fe5-a4dc-145f632ee4b9" providerId="ADAL" clId="{81540435-06A4-4E2C-A1F8-7E554D500224}" dt="2023-03-29T02:25:18.262" v="223"/>
          <ac:spMkLst>
            <pc:docMk/>
            <pc:sldMk cId="2350831251" sldId="329"/>
            <ac:spMk id="4" creationId="{B302286B-4CC1-49BD-9C65-FCF066762B6B}"/>
          </ac:spMkLst>
        </pc:spChg>
        <pc:picChg chg="add mod">
          <ac:chgData name="Dr. Intan Farahana Kamsin" userId="a68a83a1-c576-4fe5-a4dc-145f632ee4b9" providerId="ADAL" clId="{81540435-06A4-4E2C-A1F8-7E554D500224}" dt="2023-03-29T02:25:20.068" v="224" actId="1076"/>
          <ac:picMkLst>
            <pc:docMk/>
            <pc:sldMk cId="2350831251" sldId="329"/>
            <ac:picMk id="5" creationId="{679D7A57-F1D2-43CD-B3FD-925D30D576A4}"/>
          </ac:picMkLst>
        </pc:picChg>
      </pc:sldChg>
      <pc:sldMasterChg chg="modSp">
        <pc:chgData name="Dr. Intan Farahana Kamsin" userId="a68a83a1-c576-4fe5-a4dc-145f632ee4b9" providerId="ADAL" clId="{81540435-06A4-4E2C-A1F8-7E554D500224}" dt="2023-03-29T02:51:50.651" v="643" actId="1076"/>
        <pc:sldMasterMkLst>
          <pc:docMk/>
          <pc:sldMasterMk cId="0" sldId="2147483651"/>
        </pc:sldMasterMkLst>
        <pc:spChg chg="mod">
          <ac:chgData name="Dr. Intan Farahana Kamsin" userId="a68a83a1-c576-4fe5-a4dc-145f632ee4b9" providerId="ADAL" clId="{81540435-06A4-4E2C-A1F8-7E554D500224}" dt="2023-03-29T02:51:50.651" v="643" actId="1076"/>
          <ac:spMkLst>
            <pc:docMk/>
            <pc:sldMasterMk cId="0" sldId="2147483651"/>
            <ac:spMk id="8" creationId="{9EBD054F-4D2B-C683-DC2F-88927DD0A10B}"/>
          </ac:spMkLst>
        </pc:spChg>
      </pc:sldMasterChg>
    </pc:docChg>
  </pc:docChgLst>
  <pc:docChgLst>
    <pc:chgData name="Dr. Intan Farahana Kamsin" userId="a68a83a1-c576-4fe5-a4dc-145f632ee4b9" providerId="ADAL" clId="{6B4EB8DD-D954-466D-98FB-F3A0DBE8B9F4}"/>
    <pc:docChg chg="undo custSel delSld modSld modMainMaster modSection">
      <pc:chgData name="Dr. Intan Farahana Kamsin" userId="a68a83a1-c576-4fe5-a4dc-145f632ee4b9" providerId="ADAL" clId="{6B4EB8DD-D954-466D-98FB-F3A0DBE8B9F4}" dt="2023-03-29T03:16:21.505" v="693" actId="20577"/>
      <pc:docMkLst>
        <pc:docMk/>
      </pc:docMkLst>
      <pc:sldChg chg="modSp">
        <pc:chgData name="Dr. Intan Farahana Kamsin" userId="a68a83a1-c576-4fe5-a4dc-145f632ee4b9" providerId="ADAL" clId="{6B4EB8DD-D954-466D-98FB-F3A0DBE8B9F4}" dt="2023-03-29T03:03:52.500" v="39"/>
        <pc:sldMkLst>
          <pc:docMk/>
          <pc:sldMk cId="1222172671" sldId="305"/>
        </pc:sldMkLst>
        <pc:spChg chg="mod">
          <ac:chgData name="Dr. Intan Farahana Kamsin" userId="a68a83a1-c576-4fe5-a4dc-145f632ee4b9" providerId="ADAL" clId="{6B4EB8DD-D954-466D-98FB-F3A0DBE8B9F4}" dt="2023-03-29T03:03:52.500" v="39"/>
          <ac:spMkLst>
            <pc:docMk/>
            <pc:sldMk cId="1222172671" sldId="305"/>
            <ac:spMk id="5" creationId="{7804106F-FA64-286A-04FC-353B30B818C8}"/>
          </ac:spMkLst>
        </pc:spChg>
      </pc:sldChg>
      <pc:sldChg chg="modSp">
        <pc:chgData name="Dr. Intan Farahana Kamsin" userId="a68a83a1-c576-4fe5-a4dc-145f632ee4b9" providerId="ADAL" clId="{6B4EB8DD-D954-466D-98FB-F3A0DBE8B9F4}" dt="2023-03-29T03:06:39.861" v="289" actId="20577"/>
        <pc:sldMkLst>
          <pc:docMk/>
          <pc:sldMk cId="1147692581" sldId="306"/>
        </pc:sldMkLst>
        <pc:spChg chg="mod">
          <ac:chgData name="Dr. Intan Farahana Kamsin" userId="a68a83a1-c576-4fe5-a4dc-145f632ee4b9" providerId="ADAL" clId="{6B4EB8DD-D954-466D-98FB-F3A0DBE8B9F4}" dt="2023-03-29T03:06:39.861" v="289" actId="20577"/>
          <ac:spMkLst>
            <pc:docMk/>
            <pc:sldMk cId="1147692581" sldId="306"/>
            <ac:spMk id="9" creationId="{9D496500-6EFF-D6A4-A019-E1438C03575B}"/>
          </ac:spMkLst>
        </pc:spChg>
      </pc:sldChg>
      <pc:sldChg chg="addSp modSp">
        <pc:chgData name="Dr. Intan Farahana Kamsin" userId="a68a83a1-c576-4fe5-a4dc-145f632ee4b9" providerId="ADAL" clId="{6B4EB8DD-D954-466D-98FB-F3A0DBE8B9F4}" dt="2023-03-29T03:07:18.725" v="305" actId="1076"/>
        <pc:sldMkLst>
          <pc:docMk/>
          <pc:sldMk cId="2453307536" sldId="307"/>
        </pc:sldMkLst>
        <pc:spChg chg="mod">
          <ac:chgData name="Dr. Intan Farahana Kamsin" userId="a68a83a1-c576-4fe5-a4dc-145f632ee4b9" providerId="ADAL" clId="{6B4EB8DD-D954-466D-98FB-F3A0DBE8B9F4}" dt="2023-03-29T03:07:07.834" v="303" actId="20577"/>
          <ac:spMkLst>
            <pc:docMk/>
            <pc:sldMk cId="2453307536" sldId="307"/>
            <ac:spMk id="8" creationId="{583C1208-BAFB-1268-112E-6D99EC02745F}"/>
          </ac:spMkLst>
        </pc:spChg>
        <pc:spChg chg="mod">
          <ac:chgData name="Dr. Intan Farahana Kamsin" userId="a68a83a1-c576-4fe5-a4dc-145f632ee4b9" providerId="ADAL" clId="{6B4EB8DD-D954-466D-98FB-F3A0DBE8B9F4}" dt="2023-03-29T03:07:01.899" v="290"/>
          <ac:spMkLst>
            <pc:docMk/>
            <pc:sldMk cId="2453307536" sldId="307"/>
            <ac:spMk id="9" creationId="{4F46ADD2-A4A0-3DF0-4B93-449F3F2B127C}"/>
          </ac:spMkLst>
        </pc:spChg>
        <pc:graphicFrameChg chg="add mod">
          <ac:chgData name="Dr. Intan Farahana Kamsin" userId="a68a83a1-c576-4fe5-a4dc-145f632ee4b9" providerId="ADAL" clId="{6B4EB8DD-D954-466D-98FB-F3A0DBE8B9F4}" dt="2023-03-29T03:07:18.725" v="305" actId="1076"/>
          <ac:graphicFrameMkLst>
            <pc:docMk/>
            <pc:sldMk cId="2453307536" sldId="307"/>
            <ac:graphicFrameMk id="4" creationId="{900FC579-3B51-4F7B-AC41-FED5DF63769B}"/>
          </ac:graphicFrameMkLst>
        </pc:graphicFrameChg>
      </pc:sldChg>
      <pc:sldChg chg="modSp">
        <pc:chgData name="Dr. Intan Farahana Kamsin" userId="a68a83a1-c576-4fe5-a4dc-145f632ee4b9" providerId="ADAL" clId="{6B4EB8DD-D954-466D-98FB-F3A0DBE8B9F4}" dt="2023-03-29T03:13:58.921" v="430" actId="20577"/>
        <pc:sldMkLst>
          <pc:docMk/>
          <pc:sldMk cId="3726883340" sldId="308"/>
        </pc:sldMkLst>
        <pc:spChg chg="mod">
          <ac:chgData name="Dr. Intan Farahana Kamsin" userId="a68a83a1-c576-4fe5-a4dc-145f632ee4b9" providerId="ADAL" clId="{6B4EB8DD-D954-466D-98FB-F3A0DBE8B9F4}" dt="2023-03-29T03:13:58.921" v="430" actId="20577"/>
          <ac:spMkLst>
            <pc:docMk/>
            <pc:sldMk cId="3726883340" sldId="308"/>
            <ac:spMk id="7" creationId="{FAA6C378-81A2-21FE-E841-79AA8F096169}"/>
          </ac:spMkLst>
        </pc:spChg>
      </pc:sldChg>
      <pc:sldChg chg="modSp">
        <pc:chgData name="Dr. Intan Farahana Kamsin" userId="a68a83a1-c576-4fe5-a4dc-145f632ee4b9" providerId="ADAL" clId="{6B4EB8DD-D954-466D-98FB-F3A0DBE8B9F4}" dt="2023-03-29T03:15:09.103" v="544" actId="20577"/>
        <pc:sldMkLst>
          <pc:docMk/>
          <pc:sldMk cId="2877144264" sldId="309"/>
        </pc:sldMkLst>
        <pc:spChg chg="mod">
          <ac:chgData name="Dr. Intan Farahana Kamsin" userId="a68a83a1-c576-4fe5-a4dc-145f632ee4b9" providerId="ADAL" clId="{6B4EB8DD-D954-466D-98FB-F3A0DBE8B9F4}" dt="2023-03-29T03:15:09.103" v="544" actId="20577"/>
          <ac:spMkLst>
            <pc:docMk/>
            <pc:sldMk cId="2877144264" sldId="309"/>
            <ac:spMk id="5" creationId="{A0F3B508-3D46-FC75-41AD-4C32E26EE47A}"/>
          </ac:spMkLst>
        </pc:spChg>
      </pc:sldChg>
      <pc:sldChg chg="modSp">
        <pc:chgData name="Dr. Intan Farahana Kamsin" userId="a68a83a1-c576-4fe5-a4dc-145f632ee4b9" providerId="ADAL" clId="{6B4EB8DD-D954-466D-98FB-F3A0DBE8B9F4}" dt="2023-03-29T03:04:54.275" v="60" actId="255"/>
        <pc:sldMkLst>
          <pc:docMk/>
          <pc:sldMk cId="3591373730" sldId="317"/>
        </pc:sldMkLst>
        <pc:spChg chg="mod">
          <ac:chgData name="Dr. Intan Farahana Kamsin" userId="a68a83a1-c576-4fe5-a4dc-145f632ee4b9" providerId="ADAL" clId="{6B4EB8DD-D954-466D-98FB-F3A0DBE8B9F4}" dt="2023-03-29T03:04:54.275" v="60" actId="255"/>
          <ac:spMkLst>
            <pc:docMk/>
            <pc:sldMk cId="3591373730" sldId="317"/>
            <ac:spMk id="4" creationId="{3455BEAC-0823-2B3E-9D1B-4A6DA5417C39}"/>
          </ac:spMkLst>
        </pc:spChg>
      </pc:sldChg>
      <pc:sldChg chg="modSp">
        <pc:chgData name="Dr. Intan Farahana Kamsin" userId="a68a83a1-c576-4fe5-a4dc-145f632ee4b9" providerId="ADAL" clId="{6B4EB8DD-D954-466D-98FB-F3A0DBE8B9F4}" dt="2023-03-29T03:03:05.802" v="36" actId="1076"/>
        <pc:sldMkLst>
          <pc:docMk/>
          <pc:sldMk cId="66905897" sldId="322"/>
        </pc:sldMkLst>
        <pc:spChg chg="mod">
          <ac:chgData name="Dr. Intan Farahana Kamsin" userId="a68a83a1-c576-4fe5-a4dc-145f632ee4b9" providerId="ADAL" clId="{6B4EB8DD-D954-466D-98FB-F3A0DBE8B9F4}" dt="2023-03-29T03:03:05.802" v="36" actId="1076"/>
          <ac:spMkLst>
            <pc:docMk/>
            <pc:sldMk cId="66905897" sldId="322"/>
            <ac:spMk id="5" creationId="{E5A64D6D-4F7B-C4E6-3DF0-51112DC6C859}"/>
          </ac:spMkLst>
        </pc:spChg>
      </pc:sldChg>
      <pc:sldChg chg="addSp delSp modSp">
        <pc:chgData name="Dr. Intan Farahana Kamsin" userId="a68a83a1-c576-4fe5-a4dc-145f632ee4b9" providerId="ADAL" clId="{6B4EB8DD-D954-466D-98FB-F3A0DBE8B9F4}" dt="2023-03-29T03:08:05.591" v="326" actId="20577"/>
        <pc:sldMkLst>
          <pc:docMk/>
          <pc:sldMk cId="1829518855" sldId="324"/>
        </pc:sldMkLst>
        <pc:spChg chg="add mod">
          <ac:chgData name="Dr. Intan Farahana Kamsin" userId="a68a83a1-c576-4fe5-a4dc-145f632ee4b9" providerId="ADAL" clId="{6B4EB8DD-D954-466D-98FB-F3A0DBE8B9F4}" dt="2023-03-29T03:07:58.747" v="311"/>
          <ac:spMkLst>
            <pc:docMk/>
            <pc:sldMk cId="1829518855" sldId="324"/>
            <ac:spMk id="4" creationId="{CF6B831F-F6B7-49C4-B6CC-DF0C6B926E58}"/>
          </ac:spMkLst>
        </pc:spChg>
        <pc:spChg chg="mod">
          <ac:chgData name="Dr. Intan Farahana Kamsin" userId="a68a83a1-c576-4fe5-a4dc-145f632ee4b9" providerId="ADAL" clId="{6B4EB8DD-D954-466D-98FB-F3A0DBE8B9F4}" dt="2023-03-29T03:08:05.591" v="326" actId="20577"/>
          <ac:spMkLst>
            <pc:docMk/>
            <pc:sldMk cId="1829518855" sldId="324"/>
            <ac:spMk id="8" creationId="{583C1208-BAFB-1268-112E-6D99EC02745F}"/>
          </ac:spMkLst>
        </pc:spChg>
        <pc:picChg chg="del">
          <ac:chgData name="Dr. Intan Farahana Kamsin" userId="a68a83a1-c576-4fe5-a4dc-145f632ee4b9" providerId="ADAL" clId="{6B4EB8DD-D954-466D-98FB-F3A0DBE8B9F4}" dt="2023-03-29T03:07:57.079" v="310" actId="478"/>
          <ac:picMkLst>
            <pc:docMk/>
            <pc:sldMk cId="1829518855" sldId="324"/>
            <ac:picMk id="2" creationId="{66D23F39-E141-42FE-98FC-6A689E1F82A9}"/>
          </ac:picMkLst>
        </pc:picChg>
      </pc:sldChg>
      <pc:sldChg chg="modSp">
        <pc:chgData name="Dr. Intan Farahana Kamsin" userId="a68a83a1-c576-4fe5-a4dc-145f632ee4b9" providerId="ADAL" clId="{6B4EB8DD-D954-466D-98FB-F3A0DBE8B9F4}" dt="2023-03-29T03:08:35.065" v="365"/>
        <pc:sldMkLst>
          <pc:docMk/>
          <pc:sldMk cId="1445768490" sldId="325"/>
        </pc:sldMkLst>
        <pc:spChg chg="mod">
          <ac:chgData name="Dr. Intan Farahana Kamsin" userId="a68a83a1-c576-4fe5-a4dc-145f632ee4b9" providerId="ADAL" clId="{6B4EB8DD-D954-466D-98FB-F3A0DBE8B9F4}" dt="2023-03-29T03:08:35.065" v="365"/>
          <ac:spMkLst>
            <pc:docMk/>
            <pc:sldMk cId="1445768490" sldId="325"/>
            <ac:spMk id="4" creationId="{B302286B-4CC1-49BD-9C65-FCF066762B6B}"/>
          </ac:spMkLst>
        </pc:spChg>
        <pc:spChg chg="mod">
          <ac:chgData name="Dr. Intan Farahana Kamsin" userId="a68a83a1-c576-4fe5-a4dc-145f632ee4b9" providerId="ADAL" clId="{6B4EB8DD-D954-466D-98FB-F3A0DBE8B9F4}" dt="2023-03-29T03:08:30.304" v="364" actId="20577"/>
          <ac:spMkLst>
            <pc:docMk/>
            <pc:sldMk cId="1445768490" sldId="325"/>
            <ac:spMk id="8" creationId="{583C1208-BAFB-1268-112E-6D99EC02745F}"/>
          </ac:spMkLst>
        </pc:spChg>
      </pc:sldChg>
      <pc:sldChg chg="modSp">
        <pc:chgData name="Dr. Intan Farahana Kamsin" userId="a68a83a1-c576-4fe5-a4dc-145f632ee4b9" providerId="ADAL" clId="{6B4EB8DD-D954-466D-98FB-F3A0DBE8B9F4}" dt="2023-03-29T03:09:58.645" v="367"/>
        <pc:sldMkLst>
          <pc:docMk/>
          <pc:sldMk cId="3106291175" sldId="326"/>
        </pc:sldMkLst>
        <pc:spChg chg="mod">
          <ac:chgData name="Dr. Intan Farahana Kamsin" userId="a68a83a1-c576-4fe5-a4dc-145f632ee4b9" providerId="ADAL" clId="{6B4EB8DD-D954-466D-98FB-F3A0DBE8B9F4}" dt="2023-03-29T03:09:58.645" v="367"/>
          <ac:spMkLst>
            <pc:docMk/>
            <pc:sldMk cId="3106291175" sldId="326"/>
            <ac:spMk id="4" creationId="{B302286B-4CC1-49BD-9C65-FCF066762B6B}"/>
          </ac:spMkLst>
        </pc:spChg>
        <pc:spChg chg="mod">
          <ac:chgData name="Dr. Intan Farahana Kamsin" userId="a68a83a1-c576-4fe5-a4dc-145f632ee4b9" providerId="ADAL" clId="{6B4EB8DD-D954-466D-98FB-F3A0DBE8B9F4}" dt="2023-03-29T03:09:53.633" v="366"/>
          <ac:spMkLst>
            <pc:docMk/>
            <pc:sldMk cId="3106291175" sldId="326"/>
            <ac:spMk id="8" creationId="{583C1208-BAFB-1268-112E-6D99EC02745F}"/>
          </ac:spMkLst>
        </pc:spChg>
      </pc:sldChg>
      <pc:sldChg chg="addSp delSp modSp">
        <pc:chgData name="Dr. Intan Farahana Kamsin" userId="a68a83a1-c576-4fe5-a4dc-145f632ee4b9" providerId="ADAL" clId="{6B4EB8DD-D954-466D-98FB-F3A0DBE8B9F4}" dt="2023-03-29T03:12:07.737" v="392" actId="20577"/>
        <pc:sldMkLst>
          <pc:docMk/>
          <pc:sldMk cId="548344169" sldId="327"/>
        </pc:sldMkLst>
        <pc:spChg chg="add mod">
          <ac:chgData name="Dr. Intan Farahana Kamsin" userId="a68a83a1-c576-4fe5-a4dc-145f632ee4b9" providerId="ADAL" clId="{6B4EB8DD-D954-466D-98FB-F3A0DBE8B9F4}" dt="2023-03-29T03:12:07.737" v="392" actId="20577"/>
          <ac:spMkLst>
            <pc:docMk/>
            <pc:sldMk cId="548344169" sldId="327"/>
            <ac:spMk id="6" creationId="{79F91A7B-4BEF-4C95-90D0-A00554ED4438}"/>
          </ac:spMkLst>
        </pc:spChg>
        <pc:spChg chg="del mod">
          <ac:chgData name="Dr. Intan Farahana Kamsin" userId="a68a83a1-c576-4fe5-a4dc-145f632ee4b9" providerId="ADAL" clId="{6B4EB8DD-D954-466D-98FB-F3A0DBE8B9F4}" dt="2023-03-29T03:10:15.410" v="371" actId="478"/>
          <ac:spMkLst>
            <pc:docMk/>
            <pc:sldMk cId="548344169" sldId="327"/>
            <ac:spMk id="8" creationId="{583C1208-BAFB-1268-112E-6D99EC02745F}"/>
          </ac:spMkLst>
        </pc:spChg>
        <pc:picChg chg="add mod">
          <ac:chgData name="Dr. Intan Farahana Kamsin" userId="a68a83a1-c576-4fe5-a4dc-145f632ee4b9" providerId="ADAL" clId="{6B4EB8DD-D954-466D-98FB-F3A0DBE8B9F4}" dt="2023-03-29T03:11:48.371" v="375" actId="1076"/>
          <ac:picMkLst>
            <pc:docMk/>
            <pc:sldMk cId="548344169" sldId="327"/>
            <ac:picMk id="4" creationId="{73995DB4-C1AD-4E49-84B5-E17BCE1B18D6}"/>
          </ac:picMkLst>
        </pc:picChg>
        <pc:picChg chg="del">
          <ac:chgData name="Dr. Intan Farahana Kamsin" userId="a68a83a1-c576-4fe5-a4dc-145f632ee4b9" providerId="ADAL" clId="{6B4EB8DD-D954-466D-98FB-F3A0DBE8B9F4}" dt="2023-03-29T03:10:08.643" v="368" actId="478"/>
          <ac:picMkLst>
            <pc:docMk/>
            <pc:sldMk cId="548344169" sldId="327"/>
            <ac:picMk id="5" creationId="{7B181CFA-192C-43F4-9B2C-EC7790E0D566}"/>
          </ac:picMkLst>
        </pc:picChg>
      </pc:sldChg>
      <pc:sldChg chg="modSp">
        <pc:chgData name="Dr. Intan Farahana Kamsin" userId="a68a83a1-c576-4fe5-a4dc-145f632ee4b9" providerId="ADAL" clId="{6B4EB8DD-D954-466D-98FB-F3A0DBE8B9F4}" dt="2023-03-29T03:12:23.292" v="394"/>
        <pc:sldMkLst>
          <pc:docMk/>
          <pc:sldMk cId="2915371883" sldId="328"/>
        </pc:sldMkLst>
        <pc:spChg chg="mod">
          <ac:chgData name="Dr. Intan Farahana Kamsin" userId="a68a83a1-c576-4fe5-a4dc-145f632ee4b9" providerId="ADAL" clId="{6B4EB8DD-D954-466D-98FB-F3A0DBE8B9F4}" dt="2023-03-29T03:12:23.292" v="394"/>
          <ac:spMkLst>
            <pc:docMk/>
            <pc:sldMk cId="2915371883" sldId="328"/>
            <ac:spMk id="4" creationId="{B302286B-4CC1-49BD-9C65-FCF066762B6B}"/>
          </ac:spMkLst>
        </pc:spChg>
        <pc:spChg chg="mod">
          <ac:chgData name="Dr. Intan Farahana Kamsin" userId="a68a83a1-c576-4fe5-a4dc-145f632ee4b9" providerId="ADAL" clId="{6B4EB8DD-D954-466D-98FB-F3A0DBE8B9F4}" dt="2023-03-29T03:12:18.186" v="393"/>
          <ac:spMkLst>
            <pc:docMk/>
            <pc:sldMk cId="2915371883" sldId="328"/>
            <ac:spMk id="8" creationId="{583C1208-BAFB-1268-112E-6D99EC02745F}"/>
          </ac:spMkLst>
        </pc:spChg>
      </pc:sldChg>
      <pc:sldChg chg="addSp delSp modSp">
        <pc:chgData name="Dr. Intan Farahana Kamsin" userId="a68a83a1-c576-4fe5-a4dc-145f632ee4b9" providerId="ADAL" clId="{6B4EB8DD-D954-466D-98FB-F3A0DBE8B9F4}" dt="2023-03-29T03:13:28.802" v="411"/>
        <pc:sldMkLst>
          <pc:docMk/>
          <pc:sldMk cId="2350831251" sldId="329"/>
        </pc:sldMkLst>
        <pc:spChg chg="add mod">
          <ac:chgData name="Dr. Intan Farahana Kamsin" userId="a68a83a1-c576-4fe5-a4dc-145f632ee4b9" providerId="ADAL" clId="{6B4EB8DD-D954-466D-98FB-F3A0DBE8B9F4}" dt="2023-03-29T03:13:28.802" v="411"/>
          <ac:spMkLst>
            <pc:docMk/>
            <pc:sldMk cId="2350831251" sldId="329"/>
            <ac:spMk id="3" creationId="{574DAC29-73F0-4880-8A00-C4C1DD53699A}"/>
          </ac:spMkLst>
        </pc:spChg>
        <pc:spChg chg="mod">
          <ac:chgData name="Dr. Intan Farahana Kamsin" userId="a68a83a1-c576-4fe5-a4dc-145f632ee4b9" providerId="ADAL" clId="{6B4EB8DD-D954-466D-98FB-F3A0DBE8B9F4}" dt="2023-03-29T03:13:11.678" v="410" actId="20577"/>
          <ac:spMkLst>
            <pc:docMk/>
            <pc:sldMk cId="2350831251" sldId="329"/>
            <ac:spMk id="8" creationId="{583C1208-BAFB-1268-112E-6D99EC02745F}"/>
          </ac:spMkLst>
        </pc:spChg>
        <pc:picChg chg="del">
          <ac:chgData name="Dr. Intan Farahana Kamsin" userId="a68a83a1-c576-4fe5-a4dc-145f632ee4b9" providerId="ADAL" clId="{6B4EB8DD-D954-466D-98FB-F3A0DBE8B9F4}" dt="2023-03-29T03:12:37.176" v="395" actId="478"/>
          <ac:picMkLst>
            <pc:docMk/>
            <pc:sldMk cId="2350831251" sldId="329"/>
            <ac:picMk id="5" creationId="{679D7A57-F1D2-43CD-B3FD-925D30D576A4}"/>
          </ac:picMkLst>
        </pc:picChg>
      </pc:sldChg>
      <pc:sldMasterChg chg="modSp">
        <pc:chgData name="Dr. Intan Farahana Kamsin" userId="a68a83a1-c576-4fe5-a4dc-145f632ee4b9" providerId="ADAL" clId="{6B4EB8DD-D954-466D-98FB-F3A0DBE8B9F4}" dt="2023-03-29T03:03:21.198" v="38" actId="207"/>
        <pc:sldMasterMkLst>
          <pc:docMk/>
          <pc:sldMasterMk cId="0" sldId="2147483651"/>
        </pc:sldMasterMkLst>
        <pc:spChg chg="mod">
          <ac:chgData name="Dr. Intan Farahana Kamsin" userId="a68a83a1-c576-4fe5-a4dc-145f632ee4b9" providerId="ADAL" clId="{6B4EB8DD-D954-466D-98FB-F3A0DBE8B9F4}" dt="2023-03-29T03:03:21.198" v="38" actId="207"/>
          <ac:spMkLst>
            <pc:docMk/>
            <pc:sldMasterMk cId="0" sldId="2147483651"/>
            <ac:spMk id="8" creationId="{9EBD054F-4D2B-C683-DC2F-88927DD0A10B}"/>
          </ac:spMkLst>
        </pc:spChg>
      </pc:sldMasterChg>
    </pc:docChg>
  </pc:docChgLst>
  <pc:docChgLst>
    <pc:chgData name="Ts. Dr. Se Yong Eh Noum" userId="90a6b0b6-9dcd-454b-bedf-a9db2f58d4ba" providerId="ADAL" clId="{BCB40D70-4D38-4F99-8D2C-E1EA3408237E}"/>
    <pc:docChg chg="delSld modSection">
      <pc:chgData name="Ts. Dr. Se Yong Eh Noum" userId="90a6b0b6-9dcd-454b-bedf-a9db2f58d4ba" providerId="ADAL" clId="{BCB40D70-4D38-4F99-8D2C-E1EA3408237E}" dt="2024-02-16T01:22:56.156" v="0" actId="47"/>
      <pc:docMkLst>
        <pc:docMk/>
      </pc:docMkLst>
      <pc:sldChg chg="del">
        <pc:chgData name="Ts. Dr. Se Yong Eh Noum" userId="90a6b0b6-9dcd-454b-bedf-a9db2f58d4ba" providerId="ADAL" clId="{BCB40D70-4D38-4F99-8D2C-E1EA3408237E}" dt="2024-02-16T01:22:56.156" v="0" actId="47"/>
        <pc:sldMkLst>
          <pc:docMk/>
          <pc:sldMk cId="548344169" sldId="32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4" y="6588371"/>
            <a:ext cx="3735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800" dirty="0">
                <a:solidFill>
                  <a:schemeClr val="bg1"/>
                </a:solidFill>
              </a:rPr>
              <a:t>CT098-3-2</a:t>
            </a:r>
            <a:r>
              <a:rPr lang="en-US" altLang="en-US" sz="800" dirty="0">
                <a:solidFill>
                  <a:schemeClr val="bg1"/>
                </a:solidFill>
              </a:rPr>
              <a:t> -</a:t>
            </a:r>
            <a:r>
              <a:rPr lang="en-GB" sz="800" dirty="0">
                <a:solidFill>
                  <a:schemeClr val="bg1"/>
                </a:solidFill>
              </a:rPr>
              <a:t>Research Methods in Computing and Technology</a:t>
            </a:r>
            <a:br>
              <a:rPr lang="en-US" altLang="en-US" sz="800" dirty="0">
                <a:solidFill>
                  <a:schemeClr val="bg1"/>
                </a:solidFill>
              </a:rPr>
            </a:br>
            <a:endParaRPr lang="en-US" sz="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5423264" y="6569981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GB" sz="800" dirty="0">
                <a:solidFill>
                  <a:schemeClr val="bg1"/>
                </a:solidFill>
              </a:rPr>
              <a:t>Data Analysis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E5A64D6D-4F7B-C4E6-3DF0-51112DC6C859}"/>
              </a:ext>
            </a:extLst>
          </p:cNvPr>
          <p:cNvSpPr txBox="1">
            <a:spLocks/>
          </p:cNvSpPr>
          <p:nvPr/>
        </p:nvSpPr>
        <p:spPr bwMode="auto">
          <a:xfrm>
            <a:off x="1436914" y="4295328"/>
            <a:ext cx="8810172" cy="71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dirty="0"/>
              <a:t>Data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8EE8B-4479-DBB2-A043-0D0A551A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258" y="3700242"/>
            <a:ext cx="10724242" cy="7111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GB" sz="2800" dirty="0"/>
              <a:t>CT098-3-2:</a:t>
            </a:r>
            <a:r>
              <a:rPr lang="en-US" dirty="0"/>
              <a:t> </a:t>
            </a:r>
            <a:r>
              <a:rPr lang="en-GB" sz="2800" dirty="0"/>
              <a:t>Research Methods in Computing and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Ranked Data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2286B-4CC1-49BD-9C65-FCF066762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0"/>
              </a:spcBef>
            </a:pPr>
            <a:r>
              <a:rPr lang="en-GB" sz="2400" dirty="0"/>
              <a:t>Also known as </a:t>
            </a:r>
            <a:r>
              <a:rPr lang="en-GB" sz="2400" dirty="0">
                <a:solidFill>
                  <a:srgbClr val="FF0000"/>
                </a:solidFill>
              </a:rPr>
              <a:t>ordinal data.</a:t>
            </a:r>
          </a:p>
          <a:p>
            <a:pPr algn="just">
              <a:spcBef>
                <a:spcPts val="0"/>
              </a:spcBef>
            </a:pPr>
            <a:endParaRPr lang="en-GB" sz="2400" dirty="0"/>
          </a:p>
          <a:p>
            <a:pPr algn="just">
              <a:spcBef>
                <a:spcPts val="0"/>
              </a:spcBef>
            </a:pPr>
            <a:r>
              <a:rPr lang="en-US" sz="2400" dirty="0"/>
              <a:t>Used to simply depict the </a:t>
            </a:r>
            <a:r>
              <a:rPr lang="en-US" sz="2400" dirty="0">
                <a:solidFill>
                  <a:srgbClr val="FF0000"/>
                </a:solidFill>
              </a:rPr>
              <a:t>order of variables </a:t>
            </a:r>
            <a:r>
              <a:rPr lang="en-US" sz="2400" dirty="0"/>
              <a:t>and not the difference between each of the variables. </a:t>
            </a:r>
          </a:p>
          <a:p>
            <a:pPr algn="just">
              <a:spcBef>
                <a:spcPts val="0"/>
              </a:spcBef>
            </a:pPr>
            <a:endParaRPr lang="en-US" sz="2400" dirty="0"/>
          </a:p>
          <a:p>
            <a:pPr algn="just">
              <a:spcBef>
                <a:spcPts val="0"/>
              </a:spcBef>
            </a:pPr>
            <a:r>
              <a:rPr lang="en-US" sz="2400" dirty="0"/>
              <a:t>These scales are generally used to </a:t>
            </a:r>
            <a:r>
              <a:rPr lang="en-US" sz="2400" dirty="0">
                <a:solidFill>
                  <a:srgbClr val="FF0000"/>
                </a:solidFill>
              </a:rPr>
              <a:t>depict non-mathematical ideas </a:t>
            </a:r>
            <a:r>
              <a:rPr lang="en-US" sz="2400" dirty="0"/>
              <a:t>such as frequency, satisfaction, happiness, a degree of pain etc.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15371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F68C6-B266-4746-8B4A-957260A85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489075"/>
            <a:ext cx="7200900" cy="451485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C7B5B9C-E4DE-4C70-8B07-B80CBFB28D56}"/>
              </a:ext>
            </a:extLst>
          </p:cNvPr>
          <p:cNvSpPr txBox="1">
            <a:spLocks/>
          </p:cNvSpPr>
          <p:nvPr/>
        </p:nvSpPr>
        <p:spPr bwMode="auto">
          <a:xfrm>
            <a:off x="485775" y="6003925"/>
            <a:ext cx="704215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/>
            <a:r>
              <a:rPr lang="en-US" sz="1600" i="1" kern="0">
                <a:latin typeface="+mn-lt"/>
              </a:rPr>
              <a:t>Sources: 2020 QuestionPro Survey Software </a:t>
            </a:r>
            <a:endParaRPr lang="en-US" sz="1600" i="1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2550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C39117-C4F6-4DAE-9411-50C1291E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403351"/>
            <a:ext cx="8010525" cy="454342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531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Quantifiable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DAC29-73F0-4880-8A00-C4C1DD536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spcBef>
                <a:spcPts val="0"/>
              </a:spcBef>
            </a:pPr>
            <a:r>
              <a:rPr lang="en-GB" dirty="0"/>
              <a:t>Values are measured numerically as quantities.</a:t>
            </a:r>
          </a:p>
          <a:p>
            <a:pPr algn="just" eaLnBrk="1" hangingPunct="1">
              <a:spcBef>
                <a:spcPts val="0"/>
              </a:spcBef>
            </a:pPr>
            <a:endParaRPr lang="en-GB" dirty="0"/>
          </a:p>
          <a:p>
            <a:pPr algn="just" eaLnBrk="1" hangingPunct="1">
              <a:spcBef>
                <a:spcPts val="0"/>
              </a:spcBef>
            </a:pPr>
            <a:r>
              <a:rPr lang="en-GB" dirty="0"/>
              <a:t>More precise than categorical.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r>
              <a:rPr lang="en-GB" dirty="0"/>
              <a:t> </a:t>
            </a:r>
          </a:p>
          <a:p>
            <a:pPr algn="just" eaLnBrk="1" hangingPunct="1">
              <a:spcBef>
                <a:spcPts val="0"/>
              </a:spcBef>
            </a:pPr>
            <a:r>
              <a:rPr lang="en-GB" dirty="0"/>
              <a:t>Can assign each data value a position on a numerical scale</a:t>
            </a:r>
          </a:p>
          <a:p>
            <a:pPr algn="just" eaLnBrk="1" hangingPunct="1">
              <a:spcBef>
                <a:spcPts val="0"/>
              </a:spcBef>
            </a:pPr>
            <a:endParaRPr lang="en-GB" dirty="0"/>
          </a:p>
          <a:p>
            <a:pPr algn="just">
              <a:spcBef>
                <a:spcPts val="0"/>
              </a:spcBef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831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Interval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DAC29-73F0-4880-8A00-C4C1DD536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lang="en-US" sz="2400" dirty="0"/>
              <a:t>Data type which is measured along a scale, in which each point is placed at equal distance from one another. 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lang="en-US" sz="2400" dirty="0"/>
              <a:t>Interval data always appears in the form of numbers or numerical values where the </a:t>
            </a:r>
            <a:r>
              <a:rPr lang="en-US" sz="2400" dirty="0">
                <a:solidFill>
                  <a:srgbClr val="FF0000"/>
                </a:solidFill>
              </a:rPr>
              <a:t>distance between the two points is standardized and equal. </a:t>
            </a:r>
          </a:p>
          <a:p>
            <a:pPr marL="0" indent="0" algn="just">
              <a:spcBef>
                <a:spcPts val="0"/>
              </a:spcBef>
              <a:buNone/>
              <a:defRPr/>
            </a:pPr>
            <a:endParaRPr lang="en-US" sz="2400" dirty="0"/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lang="en-US" sz="2400" dirty="0"/>
              <a:t>Interval data is measured on an </a:t>
            </a:r>
            <a:r>
              <a:rPr lang="en-US" sz="2400" dirty="0">
                <a:solidFill>
                  <a:srgbClr val="FF0000"/>
                </a:solidFill>
              </a:rPr>
              <a:t>interval scale</a:t>
            </a:r>
            <a:r>
              <a:rPr lang="en-US" sz="2400" dirty="0"/>
              <a:t>. 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>
              <a:spcBef>
                <a:spcPts val="0"/>
              </a:spcBef>
              <a:defRPr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51461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Interval data </a:t>
            </a:r>
            <a:r>
              <a:rPr lang="en-MY" dirty="0" err="1"/>
              <a:t>examles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DAC29-73F0-4880-8A00-C4C1DD536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800" b="1" dirty="0"/>
              <a:t>Interval data examples: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600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/>
              <a:t>Temperature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/>
              <a:t>IQ test (intelligence scale).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600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/>
              <a:t>Test scores such as the SAT and ACT test scores.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600" dirty="0"/>
          </a:p>
          <a:p>
            <a:pPr marL="0" indent="0" algn="just">
              <a:spcBef>
                <a:spcPts val="0"/>
              </a:spcBef>
              <a:buNone/>
              <a:defRPr/>
            </a:pPr>
            <a:endParaRPr lang="en-GB" sz="2800" dirty="0"/>
          </a:p>
          <a:p>
            <a:pPr>
              <a:spcBef>
                <a:spcPts val="0"/>
              </a:spcBef>
              <a:defRPr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233217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Ratio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DAC29-73F0-4880-8A00-C4C1DD536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0"/>
              </a:spcBef>
              <a:defRPr/>
            </a:pPr>
            <a:r>
              <a:rPr lang="en-US" sz="2600" dirty="0"/>
              <a:t>Ratio scale allows any researcher to compare the intervals or differences.</a:t>
            </a:r>
          </a:p>
          <a:p>
            <a:pPr algn="just">
              <a:spcBef>
                <a:spcPts val="0"/>
              </a:spcBef>
              <a:defRPr/>
            </a:pPr>
            <a:endParaRPr lang="en-US" sz="2600" dirty="0"/>
          </a:p>
          <a:p>
            <a:pPr algn="just">
              <a:spcBef>
                <a:spcPts val="0"/>
              </a:spcBef>
              <a:defRPr/>
            </a:pPr>
            <a:r>
              <a:rPr lang="en-US" sz="2600" dirty="0"/>
              <a:t>Ratio scale is possesses a zero point or character of origin. </a:t>
            </a:r>
          </a:p>
          <a:p>
            <a:pPr algn="just">
              <a:spcBef>
                <a:spcPts val="0"/>
              </a:spcBef>
              <a:defRPr/>
            </a:pPr>
            <a:endParaRPr lang="en-US" sz="2600" dirty="0"/>
          </a:p>
          <a:p>
            <a:pPr algn="just">
              <a:spcBef>
                <a:spcPts val="0"/>
              </a:spcBef>
              <a:defRPr/>
            </a:pPr>
            <a:r>
              <a:rPr lang="en-US" sz="2600" dirty="0"/>
              <a:t>All the measurement starts from zero.</a:t>
            </a:r>
            <a:endParaRPr lang="en-GB" sz="2600" dirty="0"/>
          </a:p>
          <a:p>
            <a:pPr algn="just">
              <a:spcBef>
                <a:spcPts val="0"/>
              </a:spcBef>
              <a:defRPr/>
            </a:pPr>
            <a:endParaRPr lang="en-GB" sz="2600" dirty="0"/>
          </a:p>
          <a:p>
            <a:pPr algn="just">
              <a:spcBef>
                <a:spcPts val="0"/>
              </a:spcBef>
              <a:defRPr/>
            </a:pP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3907437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DC47C8-47EC-4C58-A216-BCD73E65C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2" y="192425"/>
            <a:ext cx="5629276" cy="5730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9413970-78DD-4F4D-ACEC-DC0F64C754B4}"/>
              </a:ext>
            </a:extLst>
          </p:cNvPr>
          <p:cNvSpPr txBox="1">
            <a:spLocks/>
          </p:cNvSpPr>
          <p:nvPr/>
        </p:nvSpPr>
        <p:spPr bwMode="auto">
          <a:xfrm>
            <a:off x="409575" y="6164264"/>
            <a:ext cx="7042150" cy="385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/>
            <a:r>
              <a:rPr lang="en-US" sz="1600" i="1" kern="0">
                <a:latin typeface="+mn-lt"/>
              </a:rPr>
              <a:t>Sources: 2020 QuestionPro Survey Software </a:t>
            </a:r>
            <a:endParaRPr lang="en-US" sz="1600" i="1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6316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EE0961-EDED-43D7-BEF9-0EBF27F0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471612"/>
            <a:ext cx="7572375" cy="448627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109521A-16C3-4F07-BF1E-07C1147E2A0B}"/>
              </a:ext>
            </a:extLst>
          </p:cNvPr>
          <p:cNvSpPr txBox="1">
            <a:spLocks/>
          </p:cNvSpPr>
          <p:nvPr/>
        </p:nvSpPr>
        <p:spPr bwMode="auto">
          <a:xfrm>
            <a:off x="409575" y="6164264"/>
            <a:ext cx="7042150" cy="385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/>
            <a:r>
              <a:rPr lang="en-US" sz="1600" i="1" kern="0">
                <a:latin typeface="+mn-lt"/>
              </a:rPr>
              <a:t>Sources: 2020 QuestionPro Survey Software </a:t>
            </a:r>
            <a:endParaRPr lang="en-US" sz="1600" i="1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3306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Discrete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DAC29-73F0-4880-8A00-C4C1DD536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Countable in a finite amount of time. </a:t>
            </a:r>
          </a:p>
          <a:p>
            <a:pPr marL="0" lvl="1" indent="0">
              <a:buNone/>
              <a:defRPr/>
            </a:pPr>
            <a:endParaRPr lang="en-US" sz="2800" dirty="0"/>
          </a:p>
          <a:p>
            <a:pPr marL="0" lvl="1" indent="0">
              <a:buNone/>
              <a:defRPr/>
            </a:pPr>
            <a:r>
              <a:rPr lang="en-US" sz="2800" b="1" dirty="0"/>
              <a:t>Example:</a:t>
            </a:r>
          </a:p>
          <a:p>
            <a:pPr marL="0" lvl="1" indent="0" algn="just">
              <a:buNone/>
              <a:defRPr/>
            </a:pPr>
            <a:r>
              <a:rPr lang="en-US" sz="2800" dirty="0"/>
              <a:t>You can count the change in your pocket. You can count the money in your bank account. </a:t>
            </a:r>
          </a:p>
          <a:p>
            <a:pPr marL="0" lvl="1" indent="0" algn="just">
              <a:buNone/>
              <a:defRPr/>
            </a:pPr>
            <a:r>
              <a:rPr lang="en-US" sz="2800" dirty="0"/>
              <a:t>You could also count the amount of money in </a:t>
            </a:r>
            <a:r>
              <a:rPr lang="en-US" sz="2800" i="1" dirty="0"/>
              <a:t>everyone’s</a:t>
            </a:r>
            <a:r>
              <a:rPr lang="en-US" sz="2800" dirty="0"/>
              <a:t> bank accounts. </a:t>
            </a:r>
          </a:p>
          <a:p>
            <a:pPr marL="0" lvl="1" indent="0" algn="just">
              <a:buNone/>
              <a:defRPr/>
            </a:pPr>
            <a:r>
              <a:rPr lang="en-US" sz="2800" dirty="0"/>
              <a:t>It might take you a long time to count that last item, but the point is—it’s still countable.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1305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TOPIC LEARNING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5BEAC-0823-2B3E-9D1B-4A6DA5417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the end of this topic, you should be able to:</a:t>
            </a:r>
          </a:p>
          <a:p>
            <a:pPr algn="just" eaLnBrk="1" hangingPunct="1"/>
            <a:r>
              <a:rPr lang="en-GB" sz="2400" dirty="0"/>
              <a:t>Elaborate on quantitative data</a:t>
            </a:r>
          </a:p>
          <a:p>
            <a:pPr algn="just" eaLnBrk="1" hangingPunct="1"/>
            <a:r>
              <a:rPr lang="en-GB" sz="2400" dirty="0"/>
              <a:t>Describe the various considerations for quantitative data analysis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373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Continuous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DAC29-73F0-4880-8A00-C4C1DD536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Would (literally) take forever to count. </a:t>
            </a:r>
          </a:p>
          <a:p>
            <a:pPr algn="just"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Infinite to count.</a:t>
            </a:r>
          </a:p>
          <a:p>
            <a:pPr marL="0" indent="0" algn="just">
              <a:buNone/>
              <a:defRPr/>
            </a:pPr>
            <a:endParaRPr lang="en-US" sz="2800" dirty="0"/>
          </a:p>
          <a:p>
            <a:pPr marL="0" indent="0">
              <a:buNone/>
              <a:defRPr/>
            </a:pPr>
            <a:r>
              <a:rPr lang="en-US" sz="2400" b="1" dirty="0"/>
              <a:t>Example:</a:t>
            </a:r>
          </a:p>
          <a:p>
            <a:pPr marL="0" indent="0">
              <a:buNone/>
              <a:defRPr/>
            </a:pPr>
            <a:r>
              <a:rPr lang="en-US" sz="2400" dirty="0"/>
              <a:t>Take age. You can’t count “age”. Because it would literally take forever. </a:t>
            </a:r>
          </a:p>
          <a:p>
            <a:pPr marL="0" indent="0">
              <a:buNone/>
              <a:defRPr/>
            </a:pPr>
            <a:r>
              <a:rPr lang="en-US" sz="2400" dirty="0"/>
              <a:t>you could be: 25 years, 10 months, 2 days, 5 hours, 4 seconds, 4 milliseconds, 8 nanoseconds, 99 </a:t>
            </a:r>
            <a:r>
              <a:rPr lang="en-US" sz="2400" dirty="0" err="1"/>
              <a:t>picosends</a:t>
            </a:r>
            <a:r>
              <a:rPr lang="en-US" sz="2400" dirty="0"/>
              <a:t>…and so on</a:t>
            </a:r>
            <a:endParaRPr lang="en-GB" sz="2400" dirty="0"/>
          </a:p>
          <a:p>
            <a:pPr algn="just">
              <a:defRPr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64175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DAC29-73F0-4880-8A00-C4C1DD536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800" b="1" dirty="0"/>
              <a:t>What factors determine the most appropriate statistical techniques?</a:t>
            </a:r>
          </a:p>
          <a:p>
            <a:pPr marL="574675" lvl="1" indent="-342900" algn="just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800" dirty="0"/>
              <a:t>Research objectives / questions / purpose of your study</a:t>
            </a:r>
          </a:p>
          <a:p>
            <a:pPr marL="574675" lvl="1" indent="-342900" algn="just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800" dirty="0"/>
              <a:t>Measurement scales you used in your research instrument</a:t>
            </a:r>
          </a:p>
          <a:p>
            <a:pPr marL="574675" lvl="1" indent="-342900" algn="just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800" dirty="0"/>
              <a:t>Research design of your studies.</a:t>
            </a:r>
          </a:p>
        </p:txBody>
      </p:sp>
    </p:spTree>
    <p:extLst>
      <p:ext uri="{BB962C8B-B14F-4D97-AF65-F5344CB8AC3E}">
        <p14:creationId xmlns:p14="http://schemas.microsoft.com/office/powerpoint/2010/main" val="1567648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E26AC-FFD8-3FAA-8B73-8F6C7D7F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A6C378-81A2-21FE-E841-79AA8F09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Tx/>
              <a:buNone/>
            </a:pPr>
            <a:r>
              <a:rPr lang="en-GB" sz="2800" dirty="0"/>
              <a:t>	Describe what a researcher would need to consider when doing a quantitative analysis</a:t>
            </a:r>
          </a:p>
        </p:txBody>
      </p:sp>
    </p:spTree>
    <p:extLst>
      <p:ext uri="{BB962C8B-B14F-4D97-AF65-F5344CB8AC3E}">
        <p14:creationId xmlns:p14="http://schemas.microsoft.com/office/powerpoint/2010/main" val="3726883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F3B508-3D46-FC75-41AD-4C32E26EE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Data analysis process and types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Summary / Recap of Main Points</a:t>
            </a:r>
          </a:p>
        </p:txBody>
      </p:sp>
    </p:spTree>
    <p:extLst>
      <p:ext uri="{BB962C8B-B14F-4D97-AF65-F5344CB8AC3E}">
        <p14:creationId xmlns:p14="http://schemas.microsoft.com/office/powerpoint/2010/main" val="287714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061700" cy="4525962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/>
              <a:t>Analysing Quantitative Data</a:t>
            </a:r>
          </a:p>
          <a:p>
            <a:pPr lvl="1" algn="just"/>
            <a:r>
              <a:rPr lang="en-GB" sz="2400" dirty="0"/>
              <a:t>Techniques</a:t>
            </a:r>
          </a:p>
          <a:p>
            <a:pPr lvl="1" algn="just"/>
            <a:r>
              <a:rPr lang="en-GB" sz="2400" dirty="0"/>
              <a:t>Considerations for quantitative data analysis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Contents &amp; Structure</a:t>
            </a:r>
          </a:p>
        </p:txBody>
      </p:sp>
    </p:spTree>
    <p:extLst>
      <p:ext uri="{BB962C8B-B14F-4D97-AF65-F5344CB8AC3E}">
        <p14:creationId xmlns:p14="http://schemas.microsoft.com/office/powerpoint/2010/main" val="1222172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chemeClr val="tx2"/>
                </a:solidFill>
              </a:rPr>
              <a:t>Recap From Last Lesson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1417638"/>
            <a:ext cx="11455214" cy="3485438"/>
          </a:xfrm>
        </p:spPr>
        <p:txBody>
          <a:bodyPr/>
          <a:lstStyle/>
          <a:p>
            <a:r>
              <a:rPr lang="en-MY" dirty="0"/>
              <a:t>When suitable to conduct interview?</a:t>
            </a:r>
          </a:p>
          <a:p>
            <a:r>
              <a:rPr lang="en-MY" dirty="0"/>
              <a:t>How many types of interview?</a:t>
            </a:r>
          </a:p>
        </p:txBody>
      </p:sp>
    </p:spTree>
    <p:extLst>
      <p:ext uri="{BB962C8B-B14F-4D97-AF65-F5344CB8AC3E}">
        <p14:creationId xmlns:p14="http://schemas.microsoft.com/office/powerpoint/2010/main" val="114769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sz="2800" dirty="0"/>
              <a:t>Raw form</a:t>
            </a:r>
          </a:p>
          <a:p>
            <a:pPr algn="just"/>
            <a:r>
              <a:rPr lang="en-GB" sz="2800" dirty="0"/>
              <a:t>Numerical data</a:t>
            </a:r>
          </a:p>
          <a:p>
            <a:pPr algn="just"/>
            <a:r>
              <a:rPr lang="en-GB" sz="2800" dirty="0"/>
              <a:t>Should help to</a:t>
            </a:r>
          </a:p>
          <a:p>
            <a:pPr lvl="1" algn="just"/>
            <a:r>
              <a:rPr lang="en-GB" sz="2400" dirty="0"/>
              <a:t>Answer research questions</a:t>
            </a:r>
          </a:p>
          <a:p>
            <a:pPr lvl="1" algn="just"/>
            <a:r>
              <a:rPr lang="en-GB" sz="2400" dirty="0"/>
              <a:t>Meet research objectives</a:t>
            </a:r>
          </a:p>
          <a:p>
            <a:pPr algn="just"/>
            <a:r>
              <a:rPr lang="en-GB" sz="2800" dirty="0"/>
              <a:t>Needs to be analysed and interpreted – quantitative analysis techniques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Quantitate Data</a:t>
            </a:r>
          </a:p>
        </p:txBody>
      </p:sp>
    </p:spTree>
    <p:extLst>
      <p:ext uri="{BB962C8B-B14F-4D97-AF65-F5344CB8AC3E}">
        <p14:creationId xmlns:p14="http://schemas.microsoft.com/office/powerpoint/2010/main" val="245330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Type of data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E8D85-6217-4752-801B-01577424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33" y="1417638"/>
            <a:ext cx="10567134" cy="451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18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Categorical Data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2286B-4CC1-49BD-9C65-FCF066762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spcBef>
                <a:spcPts val="0"/>
              </a:spcBef>
            </a:pPr>
            <a:r>
              <a:rPr lang="en-GB" sz="2800" dirty="0"/>
              <a:t>cannot be measured numerically.</a:t>
            </a:r>
          </a:p>
          <a:p>
            <a:pPr algn="just" eaLnBrk="1" hangingPunct="1">
              <a:spcBef>
                <a:spcPts val="0"/>
              </a:spcBef>
            </a:pPr>
            <a:endParaRPr lang="en-GB" sz="2800" dirty="0"/>
          </a:p>
          <a:p>
            <a:pPr algn="just" eaLnBrk="1" hangingPunct="1">
              <a:spcBef>
                <a:spcPts val="0"/>
              </a:spcBef>
            </a:pPr>
            <a:r>
              <a:rPr lang="en-GB" sz="2800" dirty="0"/>
              <a:t>can be classified into sets (categories) according to characteristics.</a:t>
            </a:r>
          </a:p>
          <a:p>
            <a:pPr algn="just" eaLnBrk="1" hangingPunct="1">
              <a:spcBef>
                <a:spcPts val="0"/>
              </a:spcBef>
            </a:pPr>
            <a:endParaRPr lang="en-GB" sz="2800" dirty="0"/>
          </a:p>
          <a:p>
            <a:pPr algn="just" eaLnBrk="1" hangingPunct="1">
              <a:spcBef>
                <a:spcPts val="0"/>
              </a:spcBef>
            </a:pPr>
            <a:r>
              <a:rPr lang="en-GB" sz="2800" dirty="0"/>
              <a:t>can be placed in rank order .</a:t>
            </a:r>
          </a:p>
          <a:p>
            <a:pPr algn="just" eaLnBrk="1" hangingPunct="1">
              <a:spcBef>
                <a:spcPts val="0"/>
              </a:spcBef>
            </a:pPr>
            <a:endParaRPr lang="en-GB" sz="2800" dirty="0"/>
          </a:p>
          <a:p>
            <a:pPr algn="just" eaLnBrk="1" hangingPunct="1">
              <a:spcBef>
                <a:spcPts val="0"/>
              </a:spcBef>
            </a:pPr>
            <a:r>
              <a:rPr lang="en-GB" sz="2800" dirty="0"/>
              <a:t>can further be subdivided into </a:t>
            </a:r>
            <a:r>
              <a:rPr lang="en-GB" sz="2800" dirty="0">
                <a:solidFill>
                  <a:srgbClr val="FF0000"/>
                </a:solidFill>
              </a:rPr>
              <a:t>descriptive (nominal data) </a:t>
            </a:r>
            <a:r>
              <a:rPr lang="en-GB" sz="2800" dirty="0"/>
              <a:t>and </a:t>
            </a:r>
            <a:r>
              <a:rPr lang="en-GB" sz="2800" dirty="0">
                <a:solidFill>
                  <a:srgbClr val="FF0000"/>
                </a:solidFill>
              </a:rPr>
              <a:t>ranked (ordinal data)</a:t>
            </a:r>
          </a:p>
          <a:p>
            <a:pPr algn="just">
              <a:spcBef>
                <a:spcPts val="0"/>
              </a:spcBef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4576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0"/>
            <a:ext cx="10457373" cy="1143000"/>
          </a:xfr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Descriptive Data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2286B-4CC1-49BD-9C65-FCF066762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166019"/>
            <a:ext cx="11747500" cy="452596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sz="2800" dirty="0"/>
              <a:t>Also known as </a:t>
            </a:r>
            <a:r>
              <a:rPr lang="en-GB" sz="2800" dirty="0">
                <a:solidFill>
                  <a:srgbClr val="FF0000"/>
                </a:solidFill>
              </a:rPr>
              <a:t>nominal data.</a:t>
            </a:r>
          </a:p>
          <a:p>
            <a:pPr>
              <a:spcBef>
                <a:spcPts val="0"/>
              </a:spcBef>
            </a:pPr>
            <a:endParaRPr lang="en-GB" sz="28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2800" dirty="0"/>
              <a:t>Nominal data is “labeled” or “named” data which can be </a:t>
            </a:r>
            <a:r>
              <a:rPr lang="en-US" sz="2800" dirty="0">
                <a:solidFill>
                  <a:srgbClr val="FF0000"/>
                </a:solidFill>
              </a:rPr>
              <a:t>divided into various groups </a:t>
            </a:r>
            <a:r>
              <a:rPr lang="en-US" sz="2800" dirty="0"/>
              <a:t>that do </a:t>
            </a:r>
            <a:r>
              <a:rPr lang="en-US" sz="2800" dirty="0">
                <a:solidFill>
                  <a:srgbClr val="FF0000"/>
                </a:solidFill>
              </a:rPr>
              <a:t>not overlap.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2800" dirty="0"/>
              <a:t>Data is </a:t>
            </a:r>
            <a:r>
              <a:rPr lang="en-US" sz="2800" dirty="0">
                <a:solidFill>
                  <a:srgbClr val="FF0000"/>
                </a:solidFill>
              </a:rPr>
              <a:t>not measured or evaluated </a:t>
            </a:r>
            <a:r>
              <a:rPr lang="en-US" sz="2800" dirty="0"/>
              <a:t>in this case, it is just assigned to multiple groups. </a:t>
            </a:r>
          </a:p>
          <a:p>
            <a:pPr>
              <a:spcBef>
                <a:spcPts val="0"/>
              </a:spcBef>
            </a:pPr>
            <a:endParaRPr lang="en-US" sz="2800" dirty="0"/>
          </a:p>
          <a:p>
            <a:pPr>
              <a:spcBef>
                <a:spcPts val="0"/>
              </a:spcBef>
            </a:pPr>
            <a:r>
              <a:rPr lang="en-US" sz="2800" dirty="0"/>
              <a:t>These </a:t>
            </a:r>
            <a:r>
              <a:rPr lang="en-US" sz="2800" dirty="0">
                <a:solidFill>
                  <a:srgbClr val="FF0000"/>
                </a:solidFill>
              </a:rPr>
              <a:t>groups are unique </a:t>
            </a:r>
            <a:r>
              <a:rPr lang="en-US" sz="2800" dirty="0"/>
              <a:t>and have </a:t>
            </a:r>
            <a:r>
              <a:rPr lang="en-US" sz="2800" dirty="0">
                <a:solidFill>
                  <a:srgbClr val="FF0000"/>
                </a:solidFill>
              </a:rPr>
              <a:t>no common elements. </a:t>
            </a:r>
            <a:endParaRPr lang="en-GB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291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05D148-44A1-436A-B8A8-B705836A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1514475"/>
            <a:ext cx="8982075" cy="38290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A44310-6F68-4E16-A68C-086405FD38E3}"/>
              </a:ext>
            </a:extLst>
          </p:cNvPr>
          <p:cNvSpPr txBox="1">
            <a:spLocks/>
          </p:cNvSpPr>
          <p:nvPr/>
        </p:nvSpPr>
        <p:spPr>
          <a:xfrm>
            <a:off x="485775" y="5561012"/>
            <a:ext cx="7042150" cy="6397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/>
            <a:r>
              <a:rPr lang="en-US" sz="1600" i="1" kern="0">
                <a:latin typeface="+mn-lt"/>
              </a:rPr>
              <a:t>Sources: 2020 QuestionPro Survey Software </a:t>
            </a:r>
            <a:endParaRPr lang="en-US" sz="1600" i="1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2855100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D3909F-E191-4C23-B23C-BA46B5ADDDA2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c0f90a4e-2534-4174-991f-0eb794d5b859"/>
    <ds:schemaRef ds:uri="http://www.w3.org/XML/1998/namespace"/>
    <ds:schemaRef ds:uri="d2981e9c-0c44-4237-a41f-50944ddb2e5d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1677</TotalTime>
  <Pages>11</Pages>
  <Words>599</Words>
  <Application>Microsoft Office PowerPoint</Application>
  <PresentationFormat>Widescreen</PresentationFormat>
  <Paragraphs>97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Montserrat</vt:lpstr>
      <vt:lpstr>PT Sans</vt:lpstr>
      <vt:lpstr>Wingdings</vt:lpstr>
      <vt:lpstr>UCTI-Template-foundation-level</vt:lpstr>
      <vt:lpstr>PowerPoint Presentation</vt:lpstr>
      <vt:lpstr>TOPIC LEARNING OUTCOMES</vt:lpstr>
      <vt:lpstr>Contents &amp; Structure</vt:lpstr>
      <vt:lpstr>Recap From Last Lesson</vt:lpstr>
      <vt:lpstr>Quantitate Data</vt:lpstr>
      <vt:lpstr>Type of data </vt:lpstr>
      <vt:lpstr>Categorical Data </vt:lpstr>
      <vt:lpstr>Descriptive Data </vt:lpstr>
      <vt:lpstr>PowerPoint Presentation</vt:lpstr>
      <vt:lpstr>Ranked Data </vt:lpstr>
      <vt:lpstr>PowerPoint Presentation</vt:lpstr>
      <vt:lpstr>PowerPoint Presentation</vt:lpstr>
      <vt:lpstr>Quantifiable Data</vt:lpstr>
      <vt:lpstr>Interval Data </vt:lpstr>
      <vt:lpstr>Interval data examles</vt:lpstr>
      <vt:lpstr>Ratio Data</vt:lpstr>
      <vt:lpstr>PowerPoint Presentation</vt:lpstr>
      <vt:lpstr>PowerPoint Presentation</vt:lpstr>
      <vt:lpstr>Discrete Data</vt:lpstr>
      <vt:lpstr>Continuous Data</vt:lpstr>
      <vt:lpstr>PowerPoint Presentation</vt:lpstr>
      <vt:lpstr>Review Questions</vt:lpstr>
      <vt:lpstr>Summary / Recap of Main Points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Ts. Dr. Se Yong Eh Noum</cp:lastModifiedBy>
  <cp:revision>330</cp:revision>
  <cp:lastPrinted>2023-02-03T03:07:34Z</cp:lastPrinted>
  <dcterms:created xsi:type="dcterms:W3CDTF">2005-08-02T10:18:20Z</dcterms:created>
  <dcterms:modified xsi:type="dcterms:W3CDTF">2024-02-16T01:23:05Z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